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3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4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80" r:id="rId5"/>
    <p:sldMasterId id="2147483725" r:id="rId6"/>
    <p:sldMasterId id="2147483753" r:id="rId7"/>
    <p:sldMasterId id="2147483780" r:id="rId8"/>
  </p:sldMasterIdLst>
  <p:notesMasterIdLst>
    <p:notesMasterId r:id="rId35"/>
  </p:notesMasterIdLst>
  <p:handoutMasterIdLst>
    <p:handoutMasterId r:id="rId36"/>
  </p:handoutMasterIdLst>
  <p:sldIdLst>
    <p:sldId id="570" r:id="rId9"/>
    <p:sldId id="499" r:id="rId10"/>
    <p:sldId id="514" r:id="rId11"/>
    <p:sldId id="515" r:id="rId12"/>
    <p:sldId id="497" r:id="rId13"/>
    <p:sldId id="520" r:id="rId14"/>
    <p:sldId id="521" r:id="rId15"/>
    <p:sldId id="555" r:id="rId16"/>
    <p:sldId id="533" r:id="rId17"/>
    <p:sldId id="522" r:id="rId18"/>
    <p:sldId id="559" r:id="rId19"/>
    <p:sldId id="542" r:id="rId20"/>
    <p:sldId id="561" r:id="rId21"/>
    <p:sldId id="526" r:id="rId22"/>
    <p:sldId id="540" r:id="rId23"/>
    <p:sldId id="528" r:id="rId24"/>
    <p:sldId id="569" r:id="rId25"/>
    <p:sldId id="557" r:id="rId26"/>
    <p:sldId id="577" r:id="rId27"/>
    <p:sldId id="571" r:id="rId28"/>
    <p:sldId id="574" r:id="rId29"/>
    <p:sldId id="573" r:id="rId30"/>
    <p:sldId id="558" r:id="rId31"/>
    <p:sldId id="538" r:id="rId32"/>
    <p:sldId id="502" r:id="rId33"/>
    <p:sldId id="579" r:id="rId34"/>
  </p:sldIdLst>
  <p:sldSz cx="9144000" cy="6858000" type="screen4x3"/>
  <p:notesSz cx="7010400" cy="92233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rish McLaughlin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3300"/>
    <a:srgbClr val="FF6600"/>
    <a:srgbClr val="660099"/>
    <a:srgbClr val="00FFCC"/>
    <a:srgbClr val="4D148C"/>
    <a:srgbClr val="7030A0"/>
    <a:srgbClr val="E7E7E7"/>
    <a:srgbClr val="CBCBCB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8" autoAdjust="0"/>
    <p:restoredTop sz="90514" autoAdjust="0"/>
  </p:normalViewPr>
  <p:slideViewPr>
    <p:cSldViewPr snapToGrid="0" snapToObjects="1">
      <p:cViewPr>
        <p:scale>
          <a:sx n="69" d="100"/>
          <a:sy n="69" d="100"/>
        </p:scale>
        <p:origin x="-1128" y="-48"/>
      </p:cViewPr>
      <p:guideLst>
        <p:guide orient="horz" pos="2041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3-09-10T09:55:28.194" idx="1">
    <p:pos x="3200" y="1098"/>
    <p:text>I but these together to make the point they should be combined. Art director needs to figure out exactly how it works best. 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3-09-10T10:00:33.658" idx="2">
    <p:pos x="4155" y="1373"/>
    <p:text>Hi Becca, after looking at your nores and the presentation. I thought this might be the best place to add that line you wanted. </p:tex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169"/>
          </a:xfrm>
          <a:prstGeom prst="rect">
            <a:avLst/>
          </a:prstGeom>
        </p:spPr>
        <p:txBody>
          <a:bodyPr vert="horz" lIns="92758" tIns="46379" rIns="92758" bIns="4637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1169"/>
          </a:xfrm>
          <a:prstGeom prst="rect">
            <a:avLst/>
          </a:prstGeom>
        </p:spPr>
        <p:txBody>
          <a:bodyPr vert="horz" lIns="92758" tIns="46379" rIns="92758" bIns="46379" rtlCol="0"/>
          <a:lstStyle>
            <a:lvl1pPr algn="r">
              <a:defRPr sz="1200"/>
            </a:lvl1pPr>
          </a:lstStyle>
          <a:p>
            <a:fld id="{08DB381C-057C-9F40-9BF4-50D294228AF5}" type="datetimeFigureOut">
              <a:rPr lang="en-US" smtClean="0"/>
              <a:pPr/>
              <a:t>1/5/2018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60606"/>
            <a:ext cx="3037840" cy="461169"/>
          </a:xfrm>
          <a:prstGeom prst="rect">
            <a:avLst/>
          </a:prstGeom>
        </p:spPr>
        <p:txBody>
          <a:bodyPr vert="horz" lIns="92758" tIns="46379" rIns="92758" bIns="4637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760606"/>
            <a:ext cx="3037840" cy="461169"/>
          </a:xfrm>
          <a:prstGeom prst="rect">
            <a:avLst/>
          </a:prstGeom>
        </p:spPr>
        <p:txBody>
          <a:bodyPr vert="horz" lIns="92758" tIns="46379" rIns="92758" bIns="46379" rtlCol="0" anchor="b"/>
          <a:lstStyle>
            <a:lvl1pPr algn="r">
              <a:defRPr sz="1200"/>
            </a:lvl1pPr>
          </a:lstStyle>
          <a:p>
            <a:fld id="{5B4AA185-D208-F64B-9197-48151D0AD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6165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169"/>
          </a:xfrm>
          <a:prstGeom prst="rect">
            <a:avLst/>
          </a:prstGeom>
        </p:spPr>
        <p:txBody>
          <a:bodyPr vert="horz" lIns="92758" tIns="46379" rIns="92758" bIns="46379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1169"/>
          </a:xfrm>
          <a:prstGeom prst="rect">
            <a:avLst/>
          </a:prstGeom>
        </p:spPr>
        <p:txBody>
          <a:bodyPr vert="horz" lIns="92758" tIns="46379" rIns="92758" bIns="46379" rtlCol="0"/>
          <a:lstStyle>
            <a:lvl1pPr algn="r">
              <a:defRPr sz="1200"/>
            </a:lvl1pPr>
          </a:lstStyle>
          <a:p>
            <a:fld id="{6B540D7E-A7F2-462D-9BA2-78A6720A0935}" type="datetimeFigureOut">
              <a:rPr lang="pt-BR" smtClean="0"/>
              <a:pPr/>
              <a:t>05/01/2018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692150"/>
            <a:ext cx="4610100" cy="345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758" tIns="46379" rIns="92758" bIns="46379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381103"/>
            <a:ext cx="5608320" cy="4150519"/>
          </a:xfrm>
          <a:prstGeom prst="rect">
            <a:avLst/>
          </a:prstGeom>
        </p:spPr>
        <p:txBody>
          <a:bodyPr vert="horz" lIns="92758" tIns="46379" rIns="92758" bIns="4637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60606"/>
            <a:ext cx="3037840" cy="461169"/>
          </a:xfrm>
          <a:prstGeom prst="rect">
            <a:avLst/>
          </a:prstGeom>
        </p:spPr>
        <p:txBody>
          <a:bodyPr vert="horz" lIns="92758" tIns="46379" rIns="92758" bIns="46379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60606"/>
            <a:ext cx="3037840" cy="461169"/>
          </a:xfrm>
          <a:prstGeom prst="rect">
            <a:avLst/>
          </a:prstGeom>
        </p:spPr>
        <p:txBody>
          <a:bodyPr vert="horz" lIns="92758" tIns="46379" rIns="92758" bIns="46379" rtlCol="0" anchor="b"/>
          <a:lstStyle>
            <a:lvl1pPr algn="r">
              <a:defRPr sz="1200"/>
            </a:lvl1pPr>
          </a:lstStyle>
          <a:p>
            <a:fld id="{636D0D7E-5904-471A-8184-5C3BBDBAEA14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2512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We also have FedEx Trade Networks and FedEx Supply Chain, very important partners within FedEx.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95450-C276-4EDB-B0FB-0439062A1FF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193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9364" y="691438"/>
            <a:ext cx="4511675" cy="3458766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35709A46-4ADB-4D2E-835C-D70DEB913FB9}" type="slidenum">
              <a:rPr lang="zh-CN" altLang="en-US" smtClean="0">
                <a:solidFill>
                  <a:prstClr val="black"/>
                </a:solidFill>
              </a:rPr>
              <a:pPr>
                <a:buClr>
                  <a:srgbClr val="1F497D"/>
                </a:buClr>
              </a:pPr>
              <a:t>26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790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418A-CA05-E544-A8F7-8F6A51AF0F51}" type="datetimeFigureOut">
              <a:rPr lang="en-US" smtClean="0"/>
              <a:pPr/>
              <a:t>1/5/2018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4087-452B-BC4B-A276-A1AB2CE53E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418A-CA05-E544-A8F7-8F6A51AF0F51}" type="datetimeFigureOut">
              <a:rPr lang="en-US" smtClean="0"/>
              <a:pPr/>
              <a:t>1/5/2018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4087-452B-BC4B-A276-A1AB2CE53E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418A-CA05-E544-A8F7-8F6A51AF0F51}" type="datetimeFigureOut">
              <a:rPr lang="en-US" smtClean="0"/>
              <a:pPr/>
              <a:t>1/5/2018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4087-452B-BC4B-A276-A1AB2CE53E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88265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Presenta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016" name="Rectangle 8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2457451" y="3280886"/>
            <a:ext cx="6370638" cy="738664"/>
          </a:xfrm>
        </p:spPr>
        <p:txBody>
          <a:bodyPr wrap="square" anchor="t" anchorCtr="0">
            <a:sp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555017" name="Rectangle 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457450" y="3962400"/>
            <a:ext cx="6370638" cy="457200"/>
          </a:xfrm>
        </p:spPr>
        <p:txBody>
          <a:bodyPr wrap="square">
            <a:noAutofit/>
          </a:bodyPr>
          <a:lstStyle>
            <a:lvl1pPr marL="0" indent="0">
              <a:spcBef>
                <a:spcPct val="2500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311150" y="1540467"/>
            <a:ext cx="1579563" cy="3816704"/>
            <a:chOff x="311150" y="1523824"/>
            <a:chExt cx="1579563" cy="3816704"/>
          </a:xfrm>
        </p:grpSpPr>
        <p:grpSp>
          <p:nvGrpSpPr>
            <p:cNvPr id="2" name="Group 11"/>
            <p:cNvGrpSpPr/>
            <p:nvPr userDrawn="1"/>
          </p:nvGrpSpPr>
          <p:grpSpPr>
            <a:xfrm rot="16200000">
              <a:off x="-1084843" y="2919817"/>
              <a:ext cx="3816704" cy="1024717"/>
              <a:chOff x="1604963" y="814388"/>
              <a:chExt cx="1223962" cy="328612"/>
            </a:xfrm>
            <a:solidFill>
              <a:schemeClr val="bg1"/>
            </a:solidFill>
          </p:grpSpPr>
          <p:sp>
            <p:nvSpPr>
              <p:cNvPr id="2055" name="Freeform 7"/>
              <p:cNvSpPr>
                <a:spLocks noEditPoints="1"/>
              </p:cNvSpPr>
              <p:nvPr userDrawn="1"/>
            </p:nvSpPr>
            <p:spPr bwMode="auto">
              <a:xfrm>
                <a:off x="2749550" y="1060450"/>
                <a:ext cx="79375" cy="74612"/>
              </a:xfrm>
              <a:custGeom>
                <a:avLst/>
                <a:gdLst/>
                <a:ahLst/>
                <a:cxnLst>
                  <a:cxn ang="0">
                    <a:pos x="19" y="10"/>
                  </a:cxn>
                  <a:cxn ang="0">
                    <a:pos x="11" y="2"/>
                  </a:cxn>
                  <a:cxn ang="0">
                    <a:pos x="2" y="10"/>
                  </a:cxn>
                  <a:cxn ang="0">
                    <a:pos x="11" y="19"/>
                  </a:cxn>
                  <a:cxn ang="0">
                    <a:pos x="19" y="10"/>
                  </a:cxn>
                  <a:cxn ang="0">
                    <a:pos x="19" y="10"/>
                  </a:cxn>
                  <a:cxn ang="0">
                    <a:pos x="8" y="11"/>
                  </a:cxn>
                  <a:cxn ang="0">
                    <a:pos x="8" y="16"/>
                  </a:cxn>
                  <a:cxn ang="0">
                    <a:pos x="7" y="16"/>
                  </a:cxn>
                  <a:cxn ang="0">
                    <a:pos x="7" y="4"/>
                  </a:cxn>
                  <a:cxn ang="0">
                    <a:pos x="11" y="4"/>
                  </a:cxn>
                  <a:cxn ang="0">
                    <a:pos x="15" y="7"/>
                  </a:cxn>
                  <a:cxn ang="0">
                    <a:pos x="13" y="10"/>
                  </a:cxn>
                  <a:cxn ang="0">
                    <a:pos x="13" y="10"/>
                  </a:cxn>
                  <a:cxn ang="0">
                    <a:pos x="14" y="13"/>
                  </a:cxn>
                  <a:cxn ang="0">
                    <a:pos x="15" y="16"/>
                  </a:cxn>
                  <a:cxn ang="0">
                    <a:pos x="13" y="16"/>
                  </a:cxn>
                  <a:cxn ang="0">
                    <a:pos x="12" y="12"/>
                  </a:cxn>
                  <a:cxn ang="0">
                    <a:pos x="10" y="11"/>
                  </a:cxn>
                  <a:cxn ang="0">
                    <a:pos x="8" y="11"/>
                  </a:cxn>
                  <a:cxn ang="0">
                    <a:pos x="11" y="9"/>
                  </a:cxn>
                  <a:cxn ang="0">
                    <a:pos x="13" y="7"/>
                  </a:cxn>
                  <a:cxn ang="0">
                    <a:pos x="11" y="6"/>
                  </a:cxn>
                  <a:cxn ang="0">
                    <a:pos x="8" y="6"/>
                  </a:cxn>
                  <a:cxn ang="0">
                    <a:pos x="8" y="9"/>
                  </a:cxn>
                  <a:cxn ang="0">
                    <a:pos x="11" y="9"/>
                  </a:cxn>
                  <a:cxn ang="0">
                    <a:pos x="0" y="10"/>
                  </a:cxn>
                  <a:cxn ang="0">
                    <a:pos x="11" y="0"/>
                  </a:cxn>
                  <a:cxn ang="0">
                    <a:pos x="21" y="10"/>
                  </a:cxn>
                  <a:cxn ang="0">
                    <a:pos x="11" y="20"/>
                  </a:cxn>
                  <a:cxn ang="0">
                    <a:pos x="0" y="10"/>
                  </a:cxn>
                </a:cxnLst>
                <a:rect l="0" t="0" r="r" b="b"/>
                <a:pathLst>
                  <a:path w="21" h="20">
                    <a:moveTo>
                      <a:pt x="19" y="10"/>
                    </a:moveTo>
                    <a:cubicBezTo>
                      <a:pt x="19" y="5"/>
                      <a:pt x="15" y="2"/>
                      <a:pt x="11" y="2"/>
                    </a:cubicBezTo>
                    <a:cubicBezTo>
                      <a:pt x="6" y="2"/>
                      <a:pt x="2" y="5"/>
                      <a:pt x="2" y="10"/>
                    </a:cubicBezTo>
                    <a:cubicBezTo>
                      <a:pt x="2" y="15"/>
                      <a:pt x="6" y="19"/>
                      <a:pt x="11" y="19"/>
                    </a:cubicBezTo>
                    <a:cubicBezTo>
                      <a:pt x="15" y="19"/>
                      <a:pt x="19" y="15"/>
                      <a:pt x="19" y="10"/>
                    </a:cubicBezTo>
                    <a:cubicBezTo>
                      <a:pt x="19" y="10"/>
                      <a:pt x="19" y="10"/>
                      <a:pt x="19" y="10"/>
                    </a:cubicBezTo>
                    <a:close/>
                    <a:moveTo>
                      <a:pt x="8" y="11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4" y="4"/>
                      <a:pt x="15" y="5"/>
                      <a:pt x="15" y="7"/>
                    </a:cubicBezTo>
                    <a:cubicBezTo>
                      <a:pt x="15" y="9"/>
                      <a:pt x="14" y="10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4" y="10"/>
                      <a:pt x="14" y="11"/>
                      <a:pt x="14" y="13"/>
                    </a:cubicBezTo>
                    <a:cubicBezTo>
                      <a:pt x="15" y="14"/>
                      <a:pt x="15" y="16"/>
                      <a:pt x="15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5"/>
                      <a:pt x="13" y="13"/>
                      <a:pt x="12" y="12"/>
                    </a:cubicBezTo>
                    <a:cubicBezTo>
                      <a:pt x="12" y="11"/>
                      <a:pt x="11" y="11"/>
                      <a:pt x="10" y="11"/>
                    </a:cubicBezTo>
                    <a:cubicBezTo>
                      <a:pt x="8" y="11"/>
                      <a:pt x="8" y="11"/>
                      <a:pt x="8" y="11"/>
                    </a:cubicBezTo>
                    <a:close/>
                    <a:moveTo>
                      <a:pt x="11" y="9"/>
                    </a:moveTo>
                    <a:cubicBezTo>
                      <a:pt x="12" y="9"/>
                      <a:pt x="13" y="8"/>
                      <a:pt x="13" y="7"/>
                    </a:cubicBezTo>
                    <a:cubicBezTo>
                      <a:pt x="13" y="6"/>
                      <a:pt x="12" y="6"/>
                      <a:pt x="11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11" y="9"/>
                      <a:pt x="11" y="9"/>
                      <a:pt x="11" y="9"/>
                    </a:cubicBezTo>
                    <a:close/>
                    <a:moveTo>
                      <a:pt x="0" y="10"/>
                    </a:moveTo>
                    <a:cubicBezTo>
                      <a:pt x="0" y="4"/>
                      <a:pt x="5" y="0"/>
                      <a:pt x="11" y="0"/>
                    </a:cubicBezTo>
                    <a:cubicBezTo>
                      <a:pt x="16" y="0"/>
                      <a:pt x="21" y="4"/>
                      <a:pt x="21" y="10"/>
                    </a:cubicBezTo>
                    <a:cubicBezTo>
                      <a:pt x="21" y="16"/>
                      <a:pt x="16" y="20"/>
                      <a:pt x="11" y="20"/>
                    </a:cubicBezTo>
                    <a:cubicBezTo>
                      <a:pt x="5" y="20"/>
                      <a:pt x="0" y="16"/>
                      <a:pt x="0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056" name="Freeform 8"/>
              <p:cNvSpPr>
                <a:spLocks noEditPoints="1"/>
              </p:cNvSpPr>
              <p:nvPr userDrawn="1"/>
            </p:nvSpPr>
            <p:spPr bwMode="auto">
              <a:xfrm>
                <a:off x="1604963" y="814388"/>
                <a:ext cx="1106487" cy="328612"/>
              </a:xfrm>
              <a:custGeom>
                <a:avLst/>
                <a:gdLst/>
                <a:ahLst/>
                <a:cxnLst>
                  <a:cxn ang="0">
                    <a:pos x="295" y="29"/>
                  </a:cxn>
                  <a:cxn ang="0">
                    <a:pos x="256" y="41"/>
                  </a:cxn>
                  <a:cxn ang="0">
                    <a:pos x="191" y="29"/>
                  </a:cxn>
                  <a:cxn ang="0">
                    <a:pos x="217" y="22"/>
                  </a:cxn>
                  <a:cxn ang="0">
                    <a:pos x="147" y="0"/>
                  </a:cxn>
                  <a:cxn ang="0">
                    <a:pos x="147" y="34"/>
                  </a:cxn>
                  <a:cxn ang="0">
                    <a:pos x="104" y="48"/>
                  </a:cxn>
                  <a:cxn ang="0">
                    <a:pos x="48" y="42"/>
                  </a:cxn>
                  <a:cxn ang="0">
                    <a:pos x="23" y="31"/>
                  </a:cxn>
                  <a:cxn ang="0">
                    <a:pos x="50" y="18"/>
                  </a:cxn>
                  <a:cxn ang="0">
                    <a:pos x="0" y="0"/>
                  </a:cxn>
                  <a:cxn ang="0">
                    <a:pos x="23" y="85"/>
                  </a:cxn>
                  <a:cxn ang="0">
                    <a:pos x="45" y="49"/>
                  </a:cxn>
                  <a:cxn ang="0">
                    <a:pos x="75" y="87"/>
                  </a:cxn>
                  <a:cxn ang="0">
                    <a:pos x="85" y="68"/>
                  </a:cxn>
                  <a:cxn ang="0">
                    <a:pos x="64" y="61"/>
                  </a:cxn>
                  <a:cxn ang="0">
                    <a:pos x="131" y="88"/>
                  </a:cxn>
                  <a:cxn ang="0">
                    <a:pos x="147" y="79"/>
                  </a:cxn>
                  <a:cxn ang="0">
                    <a:pos x="245" y="85"/>
                  </a:cxn>
                  <a:cxn ang="0">
                    <a:pos x="266" y="85"/>
                  </a:cxn>
                  <a:cxn ang="0">
                    <a:pos x="270" y="57"/>
                  </a:cxn>
                  <a:cxn ang="0">
                    <a:pos x="75" y="40"/>
                  </a:cxn>
                  <a:cxn ang="0">
                    <a:pos x="64" y="49"/>
                  </a:cxn>
                  <a:cxn ang="0">
                    <a:pos x="123" y="58"/>
                  </a:cxn>
                  <a:cxn ang="0">
                    <a:pos x="147" y="58"/>
                  </a:cxn>
                  <a:cxn ang="0">
                    <a:pos x="213" y="80"/>
                  </a:cxn>
                  <a:cxn ang="0">
                    <a:pos x="169" y="4"/>
                  </a:cxn>
                  <a:cxn ang="0">
                    <a:pos x="213" y="18"/>
                  </a:cxn>
                  <a:cxn ang="0">
                    <a:pos x="187" y="33"/>
                  </a:cxn>
                  <a:cxn ang="0">
                    <a:pos x="213" y="46"/>
                  </a:cxn>
                  <a:cxn ang="0">
                    <a:pos x="187" y="67"/>
                  </a:cxn>
                  <a:cxn ang="0">
                    <a:pos x="213" y="80"/>
                  </a:cxn>
                  <a:cxn ang="0">
                    <a:pos x="191" y="51"/>
                  </a:cxn>
                  <a:cxn ang="0">
                    <a:pos x="217" y="31"/>
                  </a:cxn>
                  <a:cxn ang="0">
                    <a:pos x="217" y="83"/>
                  </a:cxn>
                  <a:cxn ang="0">
                    <a:pos x="191" y="62"/>
                  </a:cxn>
                  <a:cxn ang="0">
                    <a:pos x="243" y="80"/>
                  </a:cxn>
                  <a:cxn ang="0">
                    <a:pos x="247" y="57"/>
                  </a:cxn>
                  <a:cxn ang="0">
                    <a:pos x="244" y="33"/>
                  </a:cxn>
                  <a:cxn ang="0">
                    <a:pos x="268" y="33"/>
                  </a:cxn>
                  <a:cxn ang="0">
                    <a:pos x="265" y="57"/>
                  </a:cxn>
                  <a:cxn ang="0">
                    <a:pos x="267" y="80"/>
                  </a:cxn>
                </a:cxnLst>
                <a:rect l="0" t="0" r="r" b="b"/>
                <a:pathLst>
                  <a:path w="295" h="88">
                    <a:moveTo>
                      <a:pt x="270" y="57"/>
                    </a:moveTo>
                    <a:cubicBezTo>
                      <a:pt x="295" y="29"/>
                      <a:pt x="295" y="29"/>
                      <a:pt x="295" y="29"/>
                    </a:cubicBezTo>
                    <a:cubicBezTo>
                      <a:pt x="266" y="29"/>
                      <a:pt x="266" y="29"/>
                      <a:pt x="266" y="29"/>
                    </a:cubicBezTo>
                    <a:cubicBezTo>
                      <a:pt x="256" y="41"/>
                      <a:pt x="256" y="41"/>
                      <a:pt x="256" y="41"/>
                    </a:cubicBezTo>
                    <a:cubicBezTo>
                      <a:pt x="246" y="29"/>
                      <a:pt x="246" y="29"/>
                      <a:pt x="246" y="29"/>
                    </a:cubicBezTo>
                    <a:cubicBezTo>
                      <a:pt x="191" y="29"/>
                      <a:pt x="191" y="29"/>
                      <a:pt x="191" y="29"/>
                    </a:cubicBezTo>
                    <a:cubicBezTo>
                      <a:pt x="191" y="22"/>
                      <a:pt x="191" y="22"/>
                      <a:pt x="191" y="22"/>
                    </a:cubicBezTo>
                    <a:cubicBezTo>
                      <a:pt x="217" y="22"/>
                      <a:pt x="217" y="22"/>
                      <a:pt x="217" y="22"/>
                    </a:cubicBezTo>
                    <a:cubicBezTo>
                      <a:pt x="217" y="0"/>
                      <a:pt x="217" y="0"/>
                      <a:pt x="217" y="0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147" y="34"/>
                      <a:pt x="147" y="34"/>
                      <a:pt x="147" y="34"/>
                    </a:cubicBezTo>
                    <a:cubicBezTo>
                      <a:pt x="147" y="34"/>
                      <a:pt x="147" y="34"/>
                      <a:pt x="147" y="34"/>
                    </a:cubicBezTo>
                    <a:cubicBezTo>
                      <a:pt x="143" y="29"/>
                      <a:pt x="137" y="28"/>
                      <a:pt x="131" y="28"/>
                    </a:cubicBezTo>
                    <a:cubicBezTo>
                      <a:pt x="118" y="28"/>
                      <a:pt x="108" y="36"/>
                      <a:pt x="104" y="48"/>
                    </a:cubicBezTo>
                    <a:cubicBezTo>
                      <a:pt x="100" y="35"/>
                      <a:pt x="90" y="27"/>
                      <a:pt x="75" y="27"/>
                    </a:cubicBezTo>
                    <a:cubicBezTo>
                      <a:pt x="63" y="27"/>
                      <a:pt x="53" y="33"/>
                      <a:pt x="48" y="42"/>
                    </a:cubicBezTo>
                    <a:cubicBezTo>
                      <a:pt x="48" y="31"/>
                      <a:pt x="48" y="31"/>
                      <a:pt x="48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50" y="18"/>
                      <a:pt x="50" y="18"/>
                      <a:pt x="50" y="18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3" y="49"/>
                      <a:pt x="23" y="49"/>
                      <a:pt x="23" y="49"/>
                    </a:cubicBezTo>
                    <a:cubicBezTo>
                      <a:pt x="45" y="49"/>
                      <a:pt x="45" y="49"/>
                      <a:pt x="45" y="49"/>
                    </a:cubicBezTo>
                    <a:cubicBezTo>
                      <a:pt x="45" y="51"/>
                      <a:pt x="44" y="54"/>
                      <a:pt x="44" y="57"/>
                    </a:cubicBezTo>
                    <a:cubicBezTo>
                      <a:pt x="44" y="75"/>
                      <a:pt x="58" y="87"/>
                      <a:pt x="75" y="87"/>
                    </a:cubicBezTo>
                    <a:cubicBezTo>
                      <a:pt x="90" y="87"/>
                      <a:pt x="99" y="81"/>
                      <a:pt x="104" y="68"/>
                    </a:cubicBezTo>
                    <a:cubicBezTo>
                      <a:pt x="85" y="68"/>
                      <a:pt x="85" y="68"/>
                      <a:pt x="85" y="68"/>
                    </a:cubicBezTo>
                    <a:cubicBezTo>
                      <a:pt x="82" y="72"/>
                      <a:pt x="80" y="73"/>
                      <a:pt x="75" y="73"/>
                    </a:cubicBezTo>
                    <a:cubicBezTo>
                      <a:pt x="69" y="73"/>
                      <a:pt x="64" y="68"/>
                      <a:pt x="64" y="61"/>
                    </a:cubicBezTo>
                    <a:cubicBezTo>
                      <a:pt x="103" y="61"/>
                      <a:pt x="103" y="61"/>
                      <a:pt x="103" y="61"/>
                    </a:cubicBezTo>
                    <a:cubicBezTo>
                      <a:pt x="105" y="75"/>
                      <a:pt x="116" y="88"/>
                      <a:pt x="131" y="88"/>
                    </a:cubicBezTo>
                    <a:cubicBezTo>
                      <a:pt x="137" y="88"/>
                      <a:pt x="143" y="84"/>
                      <a:pt x="147" y="79"/>
                    </a:cubicBezTo>
                    <a:cubicBezTo>
                      <a:pt x="147" y="79"/>
                      <a:pt x="147" y="79"/>
                      <a:pt x="147" y="79"/>
                    </a:cubicBezTo>
                    <a:cubicBezTo>
                      <a:pt x="147" y="85"/>
                      <a:pt x="147" y="85"/>
                      <a:pt x="147" y="85"/>
                    </a:cubicBezTo>
                    <a:cubicBezTo>
                      <a:pt x="245" y="85"/>
                      <a:pt x="245" y="85"/>
                      <a:pt x="245" y="85"/>
                    </a:cubicBezTo>
                    <a:cubicBezTo>
                      <a:pt x="255" y="73"/>
                      <a:pt x="255" y="73"/>
                      <a:pt x="255" y="73"/>
                    </a:cubicBezTo>
                    <a:cubicBezTo>
                      <a:pt x="266" y="85"/>
                      <a:pt x="266" y="85"/>
                      <a:pt x="266" y="85"/>
                    </a:cubicBezTo>
                    <a:cubicBezTo>
                      <a:pt x="295" y="85"/>
                      <a:pt x="295" y="85"/>
                      <a:pt x="295" y="85"/>
                    </a:cubicBezTo>
                    <a:lnTo>
                      <a:pt x="270" y="57"/>
                    </a:lnTo>
                    <a:close/>
                    <a:moveTo>
                      <a:pt x="64" y="49"/>
                    </a:moveTo>
                    <a:cubicBezTo>
                      <a:pt x="66" y="44"/>
                      <a:pt x="70" y="40"/>
                      <a:pt x="75" y="40"/>
                    </a:cubicBezTo>
                    <a:cubicBezTo>
                      <a:pt x="81" y="40"/>
                      <a:pt x="85" y="44"/>
                      <a:pt x="86" y="49"/>
                    </a:cubicBezTo>
                    <a:cubicBezTo>
                      <a:pt x="86" y="49"/>
                      <a:pt x="64" y="49"/>
                      <a:pt x="64" y="49"/>
                    </a:cubicBezTo>
                    <a:close/>
                    <a:moveTo>
                      <a:pt x="135" y="72"/>
                    </a:moveTo>
                    <a:cubicBezTo>
                      <a:pt x="128" y="72"/>
                      <a:pt x="123" y="65"/>
                      <a:pt x="123" y="58"/>
                    </a:cubicBezTo>
                    <a:cubicBezTo>
                      <a:pt x="123" y="50"/>
                      <a:pt x="127" y="43"/>
                      <a:pt x="135" y="43"/>
                    </a:cubicBezTo>
                    <a:cubicBezTo>
                      <a:pt x="143" y="43"/>
                      <a:pt x="147" y="50"/>
                      <a:pt x="147" y="58"/>
                    </a:cubicBezTo>
                    <a:cubicBezTo>
                      <a:pt x="147" y="65"/>
                      <a:pt x="143" y="72"/>
                      <a:pt x="135" y="72"/>
                    </a:cubicBezTo>
                    <a:close/>
                    <a:moveTo>
                      <a:pt x="213" y="80"/>
                    </a:moveTo>
                    <a:cubicBezTo>
                      <a:pt x="169" y="80"/>
                      <a:pt x="169" y="80"/>
                      <a:pt x="169" y="80"/>
                    </a:cubicBezTo>
                    <a:cubicBezTo>
                      <a:pt x="169" y="4"/>
                      <a:pt x="169" y="4"/>
                      <a:pt x="169" y="4"/>
                    </a:cubicBezTo>
                    <a:cubicBezTo>
                      <a:pt x="213" y="4"/>
                      <a:pt x="213" y="4"/>
                      <a:pt x="213" y="4"/>
                    </a:cubicBezTo>
                    <a:cubicBezTo>
                      <a:pt x="213" y="18"/>
                      <a:pt x="213" y="18"/>
                      <a:pt x="213" y="18"/>
                    </a:cubicBezTo>
                    <a:cubicBezTo>
                      <a:pt x="187" y="18"/>
                      <a:pt x="187" y="18"/>
                      <a:pt x="187" y="18"/>
                    </a:cubicBezTo>
                    <a:cubicBezTo>
                      <a:pt x="187" y="33"/>
                      <a:pt x="187" y="33"/>
                      <a:pt x="187" y="33"/>
                    </a:cubicBezTo>
                    <a:cubicBezTo>
                      <a:pt x="213" y="33"/>
                      <a:pt x="213" y="33"/>
                      <a:pt x="213" y="33"/>
                    </a:cubicBezTo>
                    <a:cubicBezTo>
                      <a:pt x="213" y="46"/>
                      <a:pt x="213" y="46"/>
                      <a:pt x="213" y="46"/>
                    </a:cubicBezTo>
                    <a:cubicBezTo>
                      <a:pt x="187" y="46"/>
                      <a:pt x="187" y="46"/>
                      <a:pt x="187" y="46"/>
                    </a:cubicBezTo>
                    <a:cubicBezTo>
                      <a:pt x="187" y="67"/>
                      <a:pt x="187" y="67"/>
                      <a:pt x="187" y="67"/>
                    </a:cubicBezTo>
                    <a:cubicBezTo>
                      <a:pt x="213" y="67"/>
                      <a:pt x="213" y="67"/>
                      <a:pt x="213" y="67"/>
                    </a:cubicBezTo>
                    <a:lnTo>
                      <a:pt x="213" y="80"/>
                    </a:lnTo>
                    <a:close/>
                    <a:moveTo>
                      <a:pt x="191" y="62"/>
                    </a:moveTo>
                    <a:cubicBezTo>
                      <a:pt x="191" y="51"/>
                      <a:pt x="191" y="51"/>
                      <a:pt x="191" y="51"/>
                    </a:cubicBezTo>
                    <a:cubicBezTo>
                      <a:pt x="217" y="51"/>
                      <a:pt x="217" y="51"/>
                      <a:pt x="217" y="51"/>
                    </a:cubicBezTo>
                    <a:cubicBezTo>
                      <a:pt x="217" y="31"/>
                      <a:pt x="217" y="31"/>
                      <a:pt x="217" y="31"/>
                    </a:cubicBezTo>
                    <a:cubicBezTo>
                      <a:pt x="241" y="57"/>
                      <a:pt x="241" y="57"/>
                      <a:pt x="241" y="57"/>
                    </a:cubicBezTo>
                    <a:cubicBezTo>
                      <a:pt x="217" y="83"/>
                      <a:pt x="217" y="83"/>
                      <a:pt x="217" y="83"/>
                    </a:cubicBezTo>
                    <a:cubicBezTo>
                      <a:pt x="217" y="62"/>
                      <a:pt x="217" y="62"/>
                      <a:pt x="217" y="62"/>
                    </a:cubicBezTo>
                    <a:lnTo>
                      <a:pt x="191" y="62"/>
                    </a:lnTo>
                    <a:close/>
                    <a:moveTo>
                      <a:pt x="255" y="67"/>
                    </a:moveTo>
                    <a:cubicBezTo>
                      <a:pt x="243" y="80"/>
                      <a:pt x="243" y="80"/>
                      <a:pt x="243" y="80"/>
                    </a:cubicBezTo>
                    <a:cubicBezTo>
                      <a:pt x="226" y="80"/>
                      <a:pt x="226" y="80"/>
                      <a:pt x="226" y="80"/>
                    </a:cubicBezTo>
                    <a:cubicBezTo>
                      <a:pt x="247" y="57"/>
                      <a:pt x="247" y="57"/>
                      <a:pt x="247" y="57"/>
                    </a:cubicBezTo>
                    <a:cubicBezTo>
                      <a:pt x="226" y="33"/>
                      <a:pt x="226" y="33"/>
                      <a:pt x="226" y="33"/>
                    </a:cubicBezTo>
                    <a:cubicBezTo>
                      <a:pt x="244" y="33"/>
                      <a:pt x="244" y="33"/>
                      <a:pt x="244" y="33"/>
                    </a:cubicBezTo>
                    <a:cubicBezTo>
                      <a:pt x="256" y="47"/>
                      <a:pt x="256" y="47"/>
                      <a:pt x="256" y="47"/>
                    </a:cubicBezTo>
                    <a:cubicBezTo>
                      <a:pt x="268" y="33"/>
                      <a:pt x="268" y="33"/>
                      <a:pt x="268" y="33"/>
                    </a:cubicBezTo>
                    <a:cubicBezTo>
                      <a:pt x="286" y="33"/>
                      <a:pt x="286" y="33"/>
                      <a:pt x="286" y="33"/>
                    </a:cubicBezTo>
                    <a:cubicBezTo>
                      <a:pt x="265" y="57"/>
                      <a:pt x="265" y="57"/>
                      <a:pt x="265" y="57"/>
                    </a:cubicBezTo>
                    <a:cubicBezTo>
                      <a:pt x="286" y="80"/>
                      <a:pt x="286" y="80"/>
                      <a:pt x="286" y="80"/>
                    </a:cubicBezTo>
                    <a:cubicBezTo>
                      <a:pt x="267" y="80"/>
                      <a:pt x="267" y="80"/>
                      <a:pt x="267" y="80"/>
                    </a:cubicBezTo>
                    <a:lnTo>
                      <a:pt x="255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</p:grpSp>
        <p:grpSp>
          <p:nvGrpSpPr>
            <p:cNvPr id="32" name="Group 31"/>
            <p:cNvGrpSpPr/>
            <p:nvPr userDrawn="1"/>
          </p:nvGrpSpPr>
          <p:grpSpPr>
            <a:xfrm>
              <a:off x="1445069" y="1844011"/>
              <a:ext cx="445644" cy="1525095"/>
              <a:chOff x="1445069" y="1844011"/>
              <a:chExt cx="445644" cy="1525095"/>
            </a:xfrm>
          </p:grpSpPr>
          <p:sp>
            <p:nvSpPr>
              <p:cNvPr id="4" name="Freeform 8"/>
              <p:cNvSpPr>
                <a:spLocks/>
              </p:cNvSpPr>
              <p:nvPr userDrawn="1"/>
            </p:nvSpPr>
            <p:spPr bwMode="auto">
              <a:xfrm rot="16200000">
                <a:off x="1519345" y="3091816"/>
                <a:ext cx="203014" cy="351565"/>
              </a:xfrm>
              <a:custGeom>
                <a:avLst/>
                <a:gdLst/>
                <a:ahLst/>
                <a:cxnLst>
                  <a:cxn ang="0">
                    <a:pos x="0" y="71"/>
                  </a:cxn>
                  <a:cxn ang="0">
                    <a:pos x="0" y="0"/>
                  </a:cxn>
                  <a:cxn ang="0">
                    <a:pos x="41" y="0"/>
                  </a:cxn>
                  <a:cxn ang="0">
                    <a:pos x="41" y="5"/>
                  </a:cxn>
                  <a:cxn ang="0">
                    <a:pos x="8" y="5"/>
                  </a:cxn>
                  <a:cxn ang="0">
                    <a:pos x="8" y="31"/>
                  </a:cxn>
                  <a:cxn ang="0">
                    <a:pos x="38" y="31"/>
                  </a:cxn>
                  <a:cxn ang="0">
                    <a:pos x="38" y="35"/>
                  </a:cxn>
                  <a:cxn ang="0">
                    <a:pos x="8" y="35"/>
                  </a:cxn>
                  <a:cxn ang="0">
                    <a:pos x="8" y="66"/>
                  </a:cxn>
                  <a:cxn ang="0">
                    <a:pos x="41" y="66"/>
                  </a:cxn>
                  <a:cxn ang="0">
                    <a:pos x="41" y="71"/>
                  </a:cxn>
                  <a:cxn ang="0">
                    <a:pos x="0" y="71"/>
                  </a:cxn>
                </a:cxnLst>
                <a:rect l="0" t="0" r="r" b="b"/>
                <a:pathLst>
                  <a:path w="41" h="71">
                    <a:moveTo>
                      <a:pt x="0" y="71"/>
                    </a:moveTo>
                    <a:lnTo>
                      <a:pt x="0" y="0"/>
                    </a:lnTo>
                    <a:lnTo>
                      <a:pt x="41" y="0"/>
                    </a:lnTo>
                    <a:lnTo>
                      <a:pt x="41" y="5"/>
                    </a:lnTo>
                    <a:lnTo>
                      <a:pt x="8" y="5"/>
                    </a:lnTo>
                    <a:lnTo>
                      <a:pt x="8" y="31"/>
                    </a:lnTo>
                    <a:lnTo>
                      <a:pt x="38" y="31"/>
                    </a:lnTo>
                    <a:lnTo>
                      <a:pt x="38" y="35"/>
                    </a:lnTo>
                    <a:lnTo>
                      <a:pt x="8" y="35"/>
                    </a:lnTo>
                    <a:lnTo>
                      <a:pt x="8" y="66"/>
                    </a:lnTo>
                    <a:lnTo>
                      <a:pt x="41" y="66"/>
                    </a:lnTo>
                    <a:lnTo>
                      <a:pt x="41" y="7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057" name="Freeform 9"/>
              <p:cNvSpPr>
                <a:spLocks/>
              </p:cNvSpPr>
              <p:nvPr userDrawn="1"/>
            </p:nvSpPr>
            <p:spPr bwMode="auto">
              <a:xfrm rot="16200000">
                <a:off x="1561431" y="2896228"/>
                <a:ext cx="222821" cy="247580"/>
              </a:xfrm>
              <a:custGeom>
                <a:avLst/>
                <a:gdLst/>
                <a:ahLst/>
                <a:cxnLst>
                  <a:cxn ang="0">
                    <a:pos x="0" y="50"/>
                  </a:cxn>
                  <a:cxn ang="0">
                    <a:pos x="19" y="24"/>
                  </a:cxn>
                  <a:cxn ang="0">
                    <a:pos x="0" y="0"/>
                  </a:cxn>
                  <a:cxn ang="0">
                    <a:pos x="7" y="0"/>
                  </a:cxn>
                  <a:cxn ang="0">
                    <a:pos x="21" y="19"/>
                  </a:cxn>
                  <a:cxn ang="0">
                    <a:pos x="38" y="0"/>
                  </a:cxn>
                  <a:cxn ang="0">
                    <a:pos x="45" y="0"/>
                  </a:cxn>
                  <a:cxn ang="0">
                    <a:pos x="26" y="24"/>
                  </a:cxn>
                  <a:cxn ang="0">
                    <a:pos x="45" y="50"/>
                  </a:cxn>
                  <a:cxn ang="0">
                    <a:pos x="38" y="50"/>
                  </a:cxn>
                  <a:cxn ang="0">
                    <a:pos x="21" y="29"/>
                  </a:cxn>
                  <a:cxn ang="0">
                    <a:pos x="7" y="50"/>
                  </a:cxn>
                  <a:cxn ang="0">
                    <a:pos x="0" y="50"/>
                  </a:cxn>
                </a:cxnLst>
                <a:rect l="0" t="0" r="r" b="b"/>
                <a:pathLst>
                  <a:path w="45" h="50">
                    <a:moveTo>
                      <a:pt x="0" y="50"/>
                    </a:moveTo>
                    <a:lnTo>
                      <a:pt x="19" y="24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21" y="19"/>
                    </a:lnTo>
                    <a:lnTo>
                      <a:pt x="38" y="0"/>
                    </a:lnTo>
                    <a:lnTo>
                      <a:pt x="45" y="0"/>
                    </a:lnTo>
                    <a:lnTo>
                      <a:pt x="26" y="24"/>
                    </a:lnTo>
                    <a:lnTo>
                      <a:pt x="45" y="50"/>
                    </a:lnTo>
                    <a:lnTo>
                      <a:pt x="38" y="50"/>
                    </a:lnTo>
                    <a:lnTo>
                      <a:pt x="21" y="29"/>
                    </a:lnTo>
                    <a:lnTo>
                      <a:pt x="7" y="5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058" name="Freeform 10"/>
              <p:cNvSpPr>
                <a:spLocks noEditPoints="1"/>
              </p:cNvSpPr>
              <p:nvPr userDrawn="1"/>
            </p:nvSpPr>
            <p:spPr bwMode="auto">
              <a:xfrm rot="16200000">
                <a:off x="1603520" y="2586752"/>
                <a:ext cx="222821" cy="351565"/>
              </a:xfrm>
              <a:custGeom>
                <a:avLst/>
                <a:gdLst/>
                <a:ahLst/>
                <a:cxnLst>
                  <a:cxn ang="0">
                    <a:pos x="3" y="30"/>
                  </a:cxn>
                  <a:cxn ang="0">
                    <a:pos x="0" y="30"/>
                  </a:cxn>
                  <a:cxn ang="0">
                    <a:pos x="0" y="7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4"/>
                  </a:cxn>
                  <a:cxn ang="0">
                    <a:pos x="9" y="0"/>
                  </a:cxn>
                  <a:cxn ang="0">
                    <a:pos x="19" y="11"/>
                  </a:cxn>
                  <a:cxn ang="0">
                    <a:pos x="9" y="23"/>
                  </a:cxn>
                  <a:cxn ang="0">
                    <a:pos x="3" y="19"/>
                  </a:cxn>
                  <a:cxn ang="0">
                    <a:pos x="3" y="30"/>
                  </a:cxn>
                  <a:cxn ang="0">
                    <a:pos x="16" y="11"/>
                  </a:cxn>
                  <a:cxn ang="0">
                    <a:pos x="9" y="2"/>
                  </a:cxn>
                  <a:cxn ang="0">
                    <a:pos x="3" y="11"/>
                  </a:cxn>
                  <a:cxn ang="0">
                    <a:pos x="9" y="20"/>
                  </a:cxn>
                  <a:cxn ang="0">
                    <a:pos x="16" y="11"/>
                  </a:cxn>
                </a:cxnLst>
                <a:rect l="0" t="0" r="r" b="b"/>
                <a:pathLst>
                  <a:path w="19" h="30">
                    <a:moveTo>
                      <a:pt x="3" y="3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4" y="1"/>
                      <a:pt x="6" y="0"/>
                      <a:pt x="9" y="0"/>
                    </a:cubicBezTo>
                    <a:cubicBezTo>
                      <a:pt x="16" y="0"/>
                      <a:pt x="19" y="6"/>
                      <a:pt x="19" y="11"/>
                    </a:cubicBezTo>
                    <a:cubicBezTo>
                      <a:pt x="19" y="17"/>
                      <a:pt x="16" y="23"/>
                      <a:pt x="9" y="23"/>
                    </a:cubicBezTo>
                    <a:cubicBezTo>
                      <a:pt x="6" y="23"/>
                      <a:pt x="4" y="21"/>
                      <a:pt x="3" y="19"/>
                    </a:cubicBezTo>
                    <a:lnTo>
                      <a:pt x="3" y="30"/>
                    </a:lnTo>
                    <a:close/>
                    <a:moveTo>
                      <a:pt x="16" y="11"/>
                    </a:moveTo>
                    <a:cubicBezTo>
                      <a:pt x="16" y="7"/>
                      <a:pt x="14" y="2"/>
                      <a:pt x="9" y="2"/>
                    </a:cubicBezTo>
                    <a:cubicBezTo>
                      <a:pt x="4" y="2"/>
                      <a:pt x="3" y="6"/>
                      <a:pt x="3" y="11"/>
                    </a:cubicBezTo>
                    <a:cubicBezTo>
                      <a:pt x="3" y="17"/>
                      <a:pt x="4" y="20"/>
                      <a:pt x="9" y="20"/>
                    </a:cubicBezTo>
                    <a:cubicBezTo>
                      <a:pt x="14" y="20"/>
                      <a:pt x="16" y="16"/>
                      <a:pt x="16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059" name="Freeform 11"/>
              <p:cNvSpPr>
                <a:spLocks/>
              </p:cNvSpPr>
              <p:nvPr userDrawn="1"/>
            </p:nvSpPr>
            <p:spPr bwMode="auto">
              <a:xfrm rot="16200000">
                <a:off x="1608471" y="2408494"/>
                <a:ext cx="118839" cy="257483"/>
              </a:xfrm>
              <a:custGeom>
                <a:avLst/>
                <a:gdLst/>
                <a:ahLst/>
                <a:cxnLst>
                  <a:cxn ang="0">
                    <a:pos x="8" y="3"/>
                  </a:cxn>
                  <a:cxn ang="0">
                    <a:pos x="2" y="10"/>
                  </a:cxn>
                  <a:cxn ang="0">
                    <a:pos x="2" y="22"/>
                  </a:cxn>
                  <a:cxn ang="0">
                    <a:pos x="0" y="22"/>
                  </a:cxn>
                  <a:cxn ang="0">
                    <a:pos x="0" y="7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4"/>
                  </a:cxn>
                  <a:cxn ang="0">
                    <a:pos x="8" y="0"/>
                  </a:cxn>
                  <a:cxn ang="0">
                    <a:pos x="10" y="0"/>
                  </a:cxn>
                  <a:cxn ang="0">
                    <a:pos x="10" y="3"/>
                  </a:cxn>
                  <a:cxn ang="0">
                    <a:pos x="8" y="3"/>
                  </a:cxn>
                </a:cxnLst>
                <a:rect l="0" t="0" r="r" b="b"/>
                <a:pathLst>
                  <a:path w="10" h="22">
                    <a:moveTo>
                      <a:pt x="8" y="3"/>
                    </a:moveTo>
                    <a:cubicBezTo>
                      <a:pt x="4" y="3"/>
                      <a:pt x="2" y="6"/>
                      <a:pt x="2" y="10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1"/>
                      <a:pt x="6" y="0"/>
                      <a:pt x="8" y="0"/>
                    </a:cubicBezTo>
                    <a:cubicBezTo>
                      <a:pt x="9" y="0"/>
                      <a:pt x="9" y="0"/>
                      <a:pt x="10" y="0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9" y="3"/>
                      <a:pt x="8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060" name="Freeform 12"/>
              <p:cNvSpPr>
                <a:spLocks noEditPoints="1"/>
              </p:cNvSpPr>
              <p:nvPr userDrawn="1"/>
            </p:nvSpPr>
            <p:spPr bwMode="auto">
              <a:xfrm rot="16200000">
                <a:off x="1566383" y="2237665"/>
                <a:ext cx="212917" cy="267387"/>
              </a:xfrm>
              <a:custGeom>
                <a:avLst/>
                <a:gdLst/>
                <a:ahLst/>
                <a:cxnLst>
                  <a:cxn ang="0">
                    <a:pos x="3" y="12"/>
                  </a:cxn>
                  <a:cxn ang="0">
                    <a:pos x="10" y="21"/>
                  </a:cxn>
                  <a:cxn ang="0">
                    <a:pos x="16" y="16"/>
                  </a:cxn>
                  <a:cxn ang="0">
                    <a:pos x="18" y="16"/>
                  </a:cxn>
                  <a:cxn ang="0">
                    <a:pos x="9" y="23"/>
                  </a:cxn>
                  <a:cxn ang="0">
                    <a:pos x="0" y="12"/>
                  </a:cxn>
                  <a:cxn ang="0">
                    <a:pos x="10" y="0"/>
                  </a:cxn>
                  <a:cxn ang="0">
                    <a:pos x="18" y="12"/>
                  </a:cxn>
                  <a:cxn ang="0">
                    <a:pos x="3" y="12"/>
                  </a:cxn>
                  <a:cxn ang="0">
                    <a:pos x="3" y="10"/>
                  </a:cxn>
                  <a:cxn ang="0">
                    <a:pos x="16" y="10"/>
                  </a:cxn>
                  <a:cxn ang="0">
                    <a:pos x="10" y="2"/>
                  </a:cxn>
                  <a:cxn ang="0">
                    <a:pos x="3" y="10"/>
                  </a:cxn>
                </a:cxnLst>
                <a:rect l="0" t="0" r="r" b="b"/>
                <a:pathLst>
                  <a:path w="18" h="23">
                    <a:moveTo>
                      <a:pt x="3" y="12"/>
                    </a:moveTo>
                    <a:cubicBezTo>
                      <a:pt x="3" y="17"/>
                      <a:pt x="5" y="21"/>
                      <a:pt x="10" y="21"/>
                    </a:cubicBezTo>
                    <a:cubicBezTo>
                      <a:pt x="13" y="21"/>
                      <a:pt x="15" y="18"/>
                      <a:pt x="16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20"/>
                      <a:pt x="14" y="23"/>
                      <a:pt x="9" y="23"/>
                    </a:cubicBezTo>
                    <a:cubicBezTo>
                      <a:pt x="3" y="23"/>
                      <a:pt x="0" y="18"/>
                      <a:pt x="0" y="12"/>
                    </a:cubicBezTo>
                    <a:cubicBezTo>
                      <a:pt x="0" y="6"/>
                      <a:pt x="3" y="0"/>
                      <a:pt x="10" y="0"/>
                    </a:cubicBezTo>
                    <a:cubicBezTo>
                      <a:pt x="16" y="0"/>
                      <a:pt x="18" y="6"/>
                      <a:pt x="18" y="12"/>
                    </a:cubicBezTo>
                    <a:lnTo>
                      <a:pt x="3" y="12"/>
                    </a:lnTo>
                    <a:close/>
                    <a:moveTo>
                      <a:pt x="3" y="10"/>
                    </a:move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6"/>
                      <a:pt x="14" y="2"/>
                      <a:pt x="10" y="2"/>
                    </a:cubicBezTo>
                    <a:cubicBezTo>
                      <a:pt x="6" y="2"/>
                      <a:pt x="3" y="5"/>
                      <a:pt x="3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061" name="Freeform 13"/>
              <p:cNvSpPr>
                <a:spLocks/>
              </p:cNvSpPr>
              <p:nvPr userDrawn="1"/>
            </p:nvSpPr>
            <p:spPr bwMode="auto">
              <a:xfrm rot="16200000">
                <a:off x="1586189" y="2009891"/>
                <a:ext cx="173305" cy="267387"/>
              </a:xfrm>
              <a:custGeom>
                <a:avLst/>
                <a:gdLst/>
                <a:ahLst/>
                <a:cxnLst>
                  <a:cxn ang="0">
                    <a:pos x="7" y="23"/>
                  </a:cxn>
                  <a:cxn ang="0">
                    <a:pos x="0" y="16"/>
                  </a:cxn>
                  <a:cxn ang="0">
                    <a:pos x="2" y="16"/>
                  </a:cxn>
                  <a:cxn ang="0">
                    <a:pos x="7" y="21"/>
                  </a:cxn>
                  <a:cxn ang="0">
                    <a:pos x="13" y="16"/>
                  </a:cxn>
                  <a:cxn ang="0">
                    <a:pos x="7" y="12"/>
                  </a:cxn>
                  <a:cxn ang="0">
                    <a:pos x="0" y="6"/>
                  </a:cxn>
                  <a:cxn ang="0">
                    <a:pos x="8" y="0"/>
                  </a:cxn>
                  <a:cxn ang="0">
                    <a:pos x="15" y="6"/>
                  </a:cxn>
                  <a:cxn ang="0">
                    <a:pos x="12" y="6"/>
                  </a:cxn>
                  <a:cxn ang="0">
                    <a:pos x="8" y="2"/>
                  </a:cxn>
                  <a:cxn ang="0">
                    <a:pos x="3" y="6"/>
                  </a:cxn>
                  <a:cxn ang="0">
                    <a:pos x="8" y="10"/>
                  </a:cxn>
                  <a:cxn ang="0">
                    <a:pos x="15" y="16"/>
                  </a:cxn>
                  <a:cxn ang="0">
                    <a:pos x="7" y="23"/>
                  </a:cxn>
                </a:cxnLst>
                <a:rect l="0" t="0" r="r" b="b"/>
                <a:pathLst>
                  <a:path w="15" h="23">
                    <a:moveTo>
                      <a:pt x="7" y="23"/>
                    </a:moveTo>
                    <a:cubicBezTo>
                      <a:pt x="3" y="23"/>
                      <a:pt x="0" y="21"/>
                      <a:pt x="0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9"/>
                      <a:pt x="4" y="21"/>
                      <a:pt x="7" y="21"/>
                    </a:cubicBezTo>
                    <a:cubicBezTo>
                      <a:pt x="10" y="21"/>
                      <a:pt x="13" y="19"/>
                      <a:pt x="13" y="16"/>
                    </a:cubicBezTo>
                    <a:cubicBezTo>
                      <a:pt x="13" y="14"/>
                      <a:pt x="10" y="13"/>
                      <a:pt x="7" y="12"/>
                    </a:cubicBezTo>
                    <a:cubicBezTo>
                      <a:pt x="4" y="11"/>
                      <a:pt x="0" y="10"/>
                      <a:pt x="0" y="6"/>
                    </a:cubicBezTo>
                    <a:cubicBezTo>
                      <a:pt x="0" y="2"/>
                      <a:pt x="4" y="0"/>
                      <a:pt x="8" y="0"/>
                    </a:cubicBezTo>
                    <a:cubicBezTo>
                      <a:pt x="12" y="0"/>
                      <a:pt x="15" y="2"/>
                      <a:pt x="15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4"/>
                      <a:pt x="10" y="2"/>
                      <a:pt x="8" y="2"/>
                    </a:cubicBezTo>
                    <a:cubicBezTo>
                      <a:pt x="5" y="2"/>
                      <a:pt x="3" y="3"/>
                      <a:pt x="3" y="6"/>
                    </a:cubicBezTo>
                    <a:cubicBezTo>
                      <a:pt x="3" y="9"/>
                      <a:pt x="5" y="9"/>
                      <a:pt x="8" y="10"/>
                    </a:cubicBezTo>
                    <a:cubicBezTo>
                      <a:pt x="12" y="11"/>
                      <a:pt x="15" y="12"/>
                      <a:pt x="15" y="16"/>
                    </a:cubicBezTo>
                    <a:cubicBezTo>
                      <a:pt x="15" y="21"/>
                      <a:pt x="12" y="23"/>
                      <a:pt x="7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062" name="Freeform 14"/>
              <p:cNvSpPr>
                <a:spLocks/>
              </p:cNvSpPr>
              <p:nvPr userDrawn="1"/>
            </p:nvSpPr>
            <p:spPr bwMode="auto">
              <a:xfrm rot="16200000">
                <a:off x="1578761" y="1804398"/>
                <a:ext cx="188161" cy="267387"/>
              </a:xfrm>
              <a:custGeom>
                <a:avLst/>
                <a:gdLst/>
                <a:ahLst/>
                <a:cxnLst>
                  <a:cxn ang="0">
                    <a:pos x="8" y="23"/>
                  </a:cxn>
                  <a:cxn ang="0">
                    <a:pos x="0" y="16"/>
                  </a:cxn>
                  <a:cxn ang="0">
                    <a:pos x="3" y="16"/>
                  </a:cxn>
                  <a:cxn ang="0">
                    <a:pos x="8" y="21"/>
                  </a:cxn>
                  <a:cxn ang="0">
                    <a:pos x="13" y="16"/>
                  </a:cxn>
                  <a:cxn ang="0">
                    <a:pos x="8" y="12"/>
                  </a:cxn>
                  <a:cxn ang="0">
                    <a:pos x="1" y="6"/>
                  </a:cxn>
                  <a:cxn ang="0">
                    <a:pos x="8" y="0"/>
                  </a:cxn>
                  <a:cxn ang="0">
                    <a:pos x="16" y="6"/>
                  </a:cxn>
                  <a:cxn ang="0">
                    <a:pos x="13" y="6"/>
                  </a:cxn>
                  <a:cxn ang="0">
                    <a:pos x="8" y="2"/>
                  </a:cxn>
                  <a:cxn ang="0">
                    <a:pos x="4" y="6"/>
                  </a:cxn>
                  <a:cxn ang="0">
                    <a:pos x="9" y="10"/>
                  </a:cxn>
                  <a:cxn ang="0">
                    <a:pos x="16" y="16"/>
                  </a:cxn>
                  <a:cxn ang="0">
                    <a:pos x="8" y="23"/>
                  </a:cxn>
                </a:cxnLst>
                <a:rect l="0" t="0" r="r" b="b"/>
                <a:pathLst>
                  <a:path w="16" h="23">
                    <a:moveTo>
                      <a:pt x="8" y="23"/>
                    </a:moveTo>
                    <a:cubicBezTo>
                      <a:pt x="4" y="23"/>
                      <a:pt x="0" y="21"/>
                      <a:pt x="0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9"/>
                      <a:pt x="5" y="21"/>
                      <a:pt x="8" y="21"/>
                    </a:cubicBezTo>
                    <a:cubicBezTo>
                      <a:pt x="11" y="21"/>
                      <a:pt x="13" y="19"/>
                      <a:pt x="13" y="16"/>
                    </a:cubicBezTo>
                    <a:cubicBezTo>
                      <a:pt x="13" y="14"/>
                      <a:pt x="11" y="13"/>
                      <a:pt x="8" y="12"/>
                    </a:cubicBezTo>
                    <a:cubicBezTo>
                      <a:pt x="5" y="11"/>
                      <a:pt x="1" y="10"/>
                      <a:pt x="1" y="6"/>
                    </a:cubicBezTo>
                    <a:cubicBezTo>
                      <a:pt x="1" y="2"/>
                      <a:pt x="5" y="0"/>
                      <a:pt x="8" y="0"/>
                    </a:cubicBezTo>
                    <a:cubicBezTo>
                      <a:pt x="13" y="0"/>
                      <a:pt x="16" y="2"/>
                      <a:pt x="16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4"/>
                      <a:pt x="11" y="2"/>
                      <a:pt x="8" y="2"/>
                    </a:cubicBezTo>
                    <a:cubicBezTo>
                      <a:pt x="6" y="2"/>
                      <a:pt x="4" y="3"/>
                      <a:pt x="4" y="6"/>
                    </a:cubicBezTo>
                    <a:cubicBezTo>
                      <a:pt x="4" y="9"/>
                      <a:pt x="6" y="9"/>
                      <a:pt x="9" y="10"/>
                    </a:cubicBezTo>
                    <a:cubicBezTo>
                      <a:pt x="12" y="11"/>
                      <a:pt x="16" y="12"/>
                      <a:pt x="16" y="16"/>
                    </a:cubicBezTo>
                    <a:cubicBezTo>
                      <a:pt x="16" y="21"/>
                      <a:pt x="12" y="23"/>
                      <a:pt x="8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27972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Presentation Titl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016" name="Rectangle 8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1371601" y="3280886"/>
            <a:ext cx="7456488" cy="738664"/>
          </a:xfrm>
        </p:spPr>
        <p:txBody>
          <a:bodyPr wrap="square" anchor="t" anchorCtr="0">
            <a:spAutoFit/>
          </a:bodyPr>
          <a:lstStyle>
            <a:lvl1pPr algn="l">
              <a:defRPr sz="48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555017" name="Rectangle 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962400"/>
            <a:ext cx="7456488" cy="457200"/>
          </a:xfrm>
        </p:spPr>
        <p:txBody>
          <a:bodyPr wrap="square">
            <a:noAutofit/>
          </a:bodyPr>
          <a:lstStyle>
            <a:lvl1pPr marL="0" indent="0">
              <a:spcBef>
                <a:spcPct val="2500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311150" y="2562681"/>
            <a:ext cx="726583" cy="1753220"/>
            <a:chOff x="311150" y="2555565"/>
            <a:chExt cx="726583" cy="1753220"/>
          </a:xfrm>
        </p:grpSpPr>
        <p:grpSp>
          <p:nvGrpSpPr>
            <p:cNvPr id="2" name="Group 11"/>
            <p:cNvGrpSpPr/>
            <p:nvPr userDrawn="1"/>
          </p:nvGrpSpPr>
          <p:grpSpPr>
            <a:xfrm rot="16200000">
              <a:off x="-330106" y="3196821"/>
              <a:ext cx="1753220" cy="470708"/>
              <a:chOff x="1604963" y="814388"/>
              <a:chExt cx="1223962" cy="328612"/>
            </a:xfrm>
            <a:solidFill>
              <a:schemeClr val="bg1"/>
            </a:solidFill>
          </p:grpSpPr>
          <p:sp>
            <p:nvSpPr>
              <p:cNvPr id="2055" name="Freeform 7"/>
              <p:cNvSpPr>
                <a:spLocks noEditPoints="1"/>
              </p:cNvSpPr>
              <p:nvPr userDrawn="1"/>
            </p:nvSpPr>
            <p:spPr bwMode="auto">
              <a:xfrm>
                <a:off x="2749550" y="1060450"/>
                <a:ext cx="79375" cy="74612"/>
              </a:xfrm>
              <a:custGeom>
                <a:avLst/>
                <a:gdLst/>
                <a:ahLst/>
                <a:cxnLst>
                  <a:cxn ang="0">
                    <a:pos x="19" y="10"/>
                  </a:cxn>
                  <a:cxn ang="0">
                    <a:pos x="11" y="2"/>
                  </a:cxn>
                  <a:cxn ang="0">
                    <a:pos x="2" y="10"/>
                  </a:cxn>
                  <a:cxn ang="0">
                    <a:pos x="11" y="19"/>
                  </a:cxn>
                  <a:cxn ang="0">
                    <a:pos x="19" y="10"/>
                  </a:cxn>
                  <a:cxn ang="0">
                    <a:pos x="19" y="10"/>
                  </a:cxn>
                  <a:cxn ang="0">
                    <a:pos x="8" y="11"/>
                  </a:cxn>
                  <a:cxn ang="0">
                    <a:pos x="8" y="16"/>
                  </a:cxn>
                  <a:cxn ang="0">
                    <a:pos x="7" y="16"/>
                  </a:cxn>
                  <a:cxn ang="0">
                    <a:pos x="7" y="4"/>
                  </a:cxn>
                  <a:cxn ang="0">
                    <a:pos x="11" y="4"/>
                  </a:cxn>
                  <a:cxn ang="0">
                    <a:pos x="15" y="7"/>
                  </a:cxn>
                  <a:cxn ang="0">
                    <a:pos x="13" y="10"/>
                  </a:cxn>
                  <a:cxn ang="0">
                    <a:pos x="13" y="10"/>
                  </a:cxn>
                  <a:cxn ang="0">
                    <a:pos x="14" y="13"/>
                  </a:cxn>
                  <a:cxn ang="0">
                    <a:pos x="15" y="16"/>
                  </a:cxn>
                  <a:cxn ang="0">
                    <a:pos x="13" y="16"/>
                  </a:cxn>
                  <a:cxn ang="0">
                    <a:pos x="12" y="12"/>
                  </a:cxn>
                  <a:cxn ang="0">
                    <a:pos x="10" y="11"/>
                  </a:cxn>
                  <a:cxn ang="0">
                    <a:pos x="8" y="11"/>
                  </a:cxn>
                  <a:cxn ang="0">
                    <a:pos x="11" y="9"/>
                  </a:cxn>
                  <a:cxn ang="0">
                    <a:pos x="13" y="7"/>
                  </a:cxn>
                  <a:cxn ang="0">
                    <a:pos x="11" y="6"/>
                  </a:cxn>
                  <a:cxn ang="0">
                    <a:pos x="8" y="6"/>
                  </a:cxn>
                  <a:cxn ang="0">
                    <a:pos x="8" y="9"/>
                  </a:cxn>
                  <a:cxn ang="0">
                    <a:pos x="11" y="9"/>
                  </a:cxn>
                  <a:cxn ang="0">
                    <a:pos x="0" y="10"/>
                  </a:cxn>
                  <a:cxn ang="0">
                    <a:pos x="11" y="0"/>
                  </a:cxn>
                  <a:cxn ang="0">
                    <a:pos x="21" y="10"/>
                  </a:cxn>
                  <a:cxn ang="0">
                    <a:pos x="11" y="20"/>
                  </a:cxn>
                  <a:cxn ang="0">
                    <a:pos x="0" y="10"/>
                  </a:cxn>
                </a:cxnLst>
                <a:rect l="0" t="0" r="r" b="b"/>
                <a:pathLst>
                  <a:path w="21" h="20">
                    <a:moveTo>
                      <a:pt x="19" y="10"/>
                    </a:moveTo>
                    <a:cubicBezTo>
                      <a:pt x="19" y="5"/>
                      <a:pt x="15" y="2"/>
                      <a:pt x="11" y="2"/>
                    </a:cubicBezTo>
                    <a:cubicBezTo>
                      <a:pt x="6" y="2"/>
                      <a:pt x="2" y="5"/>
                      <a:pt x="2" y="10"/>
                    </a:cubicBezTo>
                    <a:cubicBezTo>
                      <a:pt x="2" y="15"/>
                      <a:pt x="6" y="19"/>
                      <a:pt x="11" y="19"/>
                    </a:cubicBezTo>
                    <a:cubicBezTo>
                      <a:pt x="15" y="19"/>
                      <a:pt x="19" y="15"/>
                      <a:pt x="19" y="10"/>
                    </a:cubicBezTo>
                    <a:cubicBezTo>
                      <a:pt x="19" y="10"/>
                      <a:pt x="19" y="10"/>
                      <a:pt x="19" y="10"/>
                    </a:cubicBezTo>
                    <a:close/>
                    <a:moveTo>
                      <a:pt x="8" y="11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4" y="4"/>
                      <a:pt x="15" y="5"/>
                      <a:pt x="15" y="7"/>
                    </a:cubicBezTo>
                    <a:cubicBezTo>
                      <a:pt x="15" y="9"/>
                      <a:pt x="14" y="10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4" y="10"/>
                      <a:pt x="14" y="11"/>
                      <a:pt x="14" y="13"/>
                    </a:cubicBezTo>
                    <a:cubicBezTo>
                      <a:pt x="15" y="14"/>
                      <a:pt x="15" y="16"/>
                      <a:pt x="15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5"/>
                      <a:pt x="13" y="13"/>
                      <a:pt x="12" y="12"/>
                    </a:cubicBezTo>
                    <a:cubicBezTo>
                      <a:pt x="12" y="11"/>
                      <a:pt x="11" y="11"/>
                      <a:pt x="10" y="11"/>
                    </a:cubicBezTo>
                    <a:cubicBezTo>
                      <a:pt x="8" y="11"/>
                      <a:pt x="8" y="11"/>
                      <a:pt x="8" y="11"/>
                    </a:cubicBezTo>
                    <a:close/>
                    <a:moveTo>
                      <a:pt x="11" y="9"/>
                    </a:moveTo>
                    <a:cubicBezTo>
                      <a:pt x="12" y="9"/>
                      <a:pt x="13" y="8"/>
                      <a:pt x="13" y="7"/>
                    </a:cubicBezTo>
                    <a:cubicBezTo>
                      <a:pt x="13" y="6"/>
                      <a:pt x="12" y="6"/>
                      <a:pt x="11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11" y="9"/>
                      <a:pt x="11" y="9"/>
                      <a:pt x="11" y="9"/>
                    </a:cubicBezTo>
                    <a:close/>
                    <a:moveTo>
                      <a:pt x="0" y="10"/>
                    </a:moveTo>
                    <a:cubicBezTo>
                      <a:pt x="0" y="4"/>
                      <a:pt x="5" y="0"/>
                      <a:pt x="11" y="0"/>
                    </a:cubicBezTo>
                    <a:cubicBezTo>
                      <a:pt x="16" y="0"/>
                      <a:pt x="21" y="4"/>
                      <a:pt x="21" y="10"/>
                    </a:cubicBezTo>
                    <a:cubicBezTo>
                      <a:pt x="21" y="16"/>
                      <a:pt x="16" y="20"/>
                      <a:pt x="11" y="20"/>
                    </a:cubicBezTo>
                    <a:cubicBezTo>
                      <a:pt x="5" y="20"/>
                      <a:pt x="0" y="16"/>
                      <a:pt x="0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056" name="Freeform 8"/>
              <p:cNvSpPr>
                <a:spLocks noEditPoints="1"/>
              </p:cNvSpPr>
              <p:nvPr userDrawn="1"/>
            </p:nvSpPr>
            <p:spPr bwMode="auto">
              <a:xfrm>
                <a:off x="1604963" y="814388"/>
                <a:ext cx="1106487" cy="328612"/>
              </a:xfrm>
              <a:custGeom>
                <a:avLst/>
                <a:gdLst/>
                <a:ahLst/>
                <a:cxnLst>
                  <a:cxn ang="0">
                    <a:pos x="295" y="29"/>
                  </a:cxn>
                  <a:cxn ang="0">
                    <a:pos x="256" y="41"/>
                  </a:cxn>
                  <a:cxn ang="0">
                    <a:pos x="191" y="29"/>
                  </a:cxn>
                  <a:cxn ang="0">
                    <a:pos x="217" y="22"/>
                  </a:cxn>
                  <a:cxn ang="0">
                    <a:pos x="147" y="0"/>
                  </a:cxn>
                  <a:cxn ang="0">
                    <a:pos x="147" y="34"/>
                  </a:cxn>
                  <a:cxn ang="0">
                    <a:pos x="104" y="48"/>
                  </a:cxn>
                  <a:cxn ang="0">
                    <a:pos x="48" y="42"/>
                  </a:cxn>
                  <a:cxn ang="0">
                    <a:pos x="23" y="31"/>
                  </a:cxn>
                  <a:cxn ang="0">
                    <a:pos x="50" y="18"/>
                  </a:cxn>
                  <a:cxn ang="0">
                    <a:pos x="0" y="0"/>
                  </a:cxn>
                  <a:cxn ang="0">
                    <a:pos x="23" y="85"/>
                  </a:cxn>
                  <a:cxn ang="0">
                    <a:pos x="45" y="49"/>
                  </a:cxn>
                  <a:cxn ang="0">
                    <a:pos x="75" y="87"/>
                  </a:cxn>
                  <a:cxn ang="0">
                    <a:pos x="85" y="68"/>
                  </a:cxn>
                  <a:cxn ang="0">
                    <a:pos x="64" y="61"/>
                  </a:cxn>
                  <a:cxn ang="0">
                    <a:pos x="131" y="88"/>
                  </a:cxn>
                  <a:cxn ang="0">
                    <a:pos x="147" y="79"/>
                  </a:cxn>
                  <a:cxn ang="0">
                    <a:pos x="245" y="85"/>
                  </a:cxn>
                  <a:cxn ang="0">
                    <a:pos x="266" y="85"/>
                  </a:cxn>
                  <a:cxn ang="0">
                    <a:pos x="270" y="57"/>
                  </a:cxn>
                  <a:cxn ang="0">
                    <a:pos x="75" y="40"/>
                  </a:cxn>
                  <a:cxn ang="0">
                    <a:pos x="64" y="49"/>
                  </a:cxn>
                  <a:cxn ang="0">
                    <a:pos x="123" y="58"/>
                  </a:cxn>
                  <a:cxn ang="0">
                    <a:pos x="147" y="58"/>
                  </a:cxn>
                  <a:cxn ang="0">
                    <a:pos x="213" y="80"/>
                  </a:cxn>
                  <a:cxn ang="0">
                    <a:pos x="169" y="4"/>
                  </a:cxn>
                  <a:cxn ang="0">
                    <a:pos x="213" y="18"/>
                  </a:cxn>
                  <a:cxn ang="0">
                    <a:pos x="187" y="33"/>
                  </a:cxn>
                  <a:cxn ang="0">
                    <a:pos x="213" y="46"/>
                  </a:cxn>
                  <a:cxn ang="0">
                    <a:pos x="187" y="67"/>
                  </a:cxn>
                  <a:cxn ang="0">
                    <a:pos x="213" y="80"/>
                  </a:cxn>
                  <a:cxn ang="0">
                    <a:pos x="191" y="51"/>
                  </a:cxn>
                  <a:cxn ang="0">
                    <a:pos x="217" y="31"/>
                  </a:cxn>
                  <a:cxn ang="0">
                    <a:pos x="217" y="83"/>
                  </a:cxn>
                  <a:cxn ang="0">
                    <a:pos x="191" y="62"/>
                  </a:cxn>
                  <a:cxn ang="0">
                    <a:pos x="243" y="80"/>
                  </a:cxn>
                  <a:cxn ang="0">
                    <a:pos x="247" y="57"/>
                  </a:cxn>
                  <a:cxn ang="0">
                    <a:pos x="244" y="33"/>
                  </a:cxn>
                  <a:cxn ang="0">
                    <a:pos x="268" y="33"/>
                  </a:cxn>
                  <a:cxn ang="0">
                    <a:pos x="265" y="57"/>
                  </a:cxn>
                  <a:cxn ang="0">
                    <a:pos x="267" y="80"/>
                  </a:cxn>
                </a:cxnLst>
                <a:rect l="0" t="0" r="r" b="b"/>
                <a:pathLst>
                  <a:path w="295" h="88">
                    <a:moveTo>
                      <a:pt x="270" y="57"/>
                    </a:moveTo>
                    <a:cubicBezTo>
                      <a:pt x="295" y="29"/>
                      <a:pt x="295" y="29"/>
                      <a:pt x="295" y="29"/>
                    </a:cubicBezTo>
                    <a:cubicBezTo>
                      <a:pt x="266" y="29"/>
                      <a:pt x="266" y="29"/>
                      <a:pt x="266" y="29"/>
                    </a:cubicBezTo>
                    <a:cubicBezTo>
                      <a:pt x="256" y="41"/>
                      <a:pt x="256" y="41"/>
                      <a:pt x="256" y="41"/>
                    </a:cubicBezTo>
                    <a:cubicBezTo>
                      <a:pt x="246" y="29"/>
                      <a:pt x="246" y="29"/>
                      <a:pt x="246" y="29"/>
                    </a:cubicBezTo>
                    <a:cubicBezTo>
                      <a:pt x="191" y="29"/>
                      <a:pt x="191" y="29"/>
                      <a:pt x="191" y="29"/>
                    </a:cubicBezTo>
                    <a:cubicBezTo>
                      <a:pt x="191" y="22"/>
                      <a:pt x="191" y="22"/>
                      <a:pt x="191" y="22"/>
                    </a:cubicBezTo>
                    <a:cubicBezTo>
                      <a:pt x="217" y="22"/>
                      <a:pt x="217" y="22"/>
                      <a:pt x="217" y="22"/>
                    </a:cubicBezTo>
                    <a:cubicBezTo>
                      <a:pt x="217" y="0"/>
                      <a:pt x="217" y="0"/>
                      <a:pt x="217" y="0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147" y="34"/>
                      <a:pt x="147" y="34"/>
                      <a:pt x="147" y="34"/>
                    </a:cubicBezTo>
                    <a:cubicBezTo>
                      <a:pt x="147" y="34"/>
                      <a:pt x="147" y="34"/>
                      <a:pt x="147" y="34"/>
                    </a:cubicBezTo>
                    <a:cubicBezTo>
                      <a:pt x="143" y="29"/>
                      <a:pt x="137" y="28"/>
                      <a:pt x="131" y="28"/>
                    </a:cubicBezTo>
                    <a:cubicBezTo>
                      <a:pt x="118" y="28"/>
                      <a:pt x="108" y="36"/>
                      <a:pt x="104" y="48"/>
                    </a:cubicBezTo>
                    <a:cubicBezTo>
                      <a:pt x="100" y="35"/>
                      <a:pt x="90" y="27"/>
                      <a:pt x="75" y="27"/>
                    </a:cubicBezTo>
                    <a:cubicBezTo>
                      <a:pt x="63" y="27"/>
                      <a:pt x="53" y="33"/>
                      <a:pt x="48" y="42"/>
                    </a:cubicBezTo>
                    <a:cubicBezTo>
                      <a:pt x="48" y="31"/>
                      <a:pt x="48" y="31"/>
                      <a:pt x="48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50" y="18"/>
                      <a:pt x="50" y="18"/>
                      <a:pt x="50" y="18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3" y="49"/>
                      <a:pt x="23" y="49"/>
                      <a:pt x="23" y="49"/>
                    </a:cubicBezTo>
                    <a:cubicBezTo>
                      <a:pt x="45" y="49"/>
                      <a:pt x="45" y="49"/>
                      <a:pt x="45" y="49"/>
                    </a:cubicBezTo>
                    <a:cubicBezTo>
                      <a:pt x="45" y="51"/>
                      <a:pt x="44" y="54"/>
                      <a:pt x="44" y="57"/>
                    </a:cubicBezTo>
                    <a:cubicBezTo>
                      <a:pt x="44" y="75"/>
                      <a:pt x="58" y="87"/>
                      <a:pt x="75" y="87"/>
                    </a:cubicBezTo>
                    <a:cubicBezTo>
                      <a:pt x="90" y="87"/>
                      <a:pt x="99" y="81"/>
                      <a:pt x="104" y="68"/>
                    </a:cubicBezTo>
                    <a:cubicBezTo>
                      <a:pt x="85" y="68"/>
                      <a:pt x="85" y="68"/>
                      <a:pt x="85" y="68"/>
                    </a:cubicBezTo>
                    <a:cubicBezTo>
                      <a:pt x="82" y="72"/>
                      <a:pt x="80" y="73"/>
                      <a:pt x="75" y="73"/>
                    </a:cubicBezTo>
                    <a:cubicBezTo>
                      <a:pt x="69" y="73"/>
                      <a:pt x="64" y="68"/>
                      <a:pt x="64" y="61"/>
                    </a:cubicBezTo>
                    <a:cubicBezTo>
                      <a:pt x="103" y="61"/>
                      <a:pt x="103" y="61"/>
                      <a:pt x="103" y="61"/>
                    </a:cubicBezTo>
                    <a:cubicBezTo>
                      <a:pt x="105" y="75"/>
                      <a:pt x="116" y="88"/>
                      <a:pt x="131" y="88"/>
                    </a:cubicBezTo>
                    <a:cubicBezTo>
                      <a:pt x="137" y="88"/>
                      <a:pt x="143" y="84"/>
                      <a:pt x="147" y="79"/>
                    </a:cubicBezTo>
                    <a:cubicBezTo>
                      <a:pt x="147" y="79"/>
                      <a:pt x="147" y="79"/>
                      <a:pt x="147" y="79"/>
                    </a:cubicBezTo>
                    <a:cubicBezTo>
                      <a:pt x="147" y="85"/>
                      <a:pt x="147" y="85"/>
                      <a:pt x="147" y="85"/>
                    </a:cubicBezTo>
                    <a:cubicBezTo>
                      <a:pt x="245" y="85"/>
                      <a:pt x="245" y="85"/>
                      <a:pt x="245" y="85"/>
                    </a:cubicBezTo>
                    <a:cubicBezTo>
                      <a:pt x="255" y="73"/>
                      <a:pt x="255" y="73"/>
                      <a:pt x="255" y="73"/>
                    </a:cubicBezTo>
                    <a:cubicBezTo>
                      <a:pt x="266" y="85"/>
                      <a:pt x="266" y="85"/>
                      <a:pt x="266" y="85"/>
                    </a:cubicBezTo>
                    <a:cubicBezTo>
                      <a:pt x="295" y="85"/>
                      <a:pt x="295" y="85"/>
                      <a:pt x="295" y="85"/>
                    </a:cubicBezTo>
                    <a:lnTo>
                      <a:pt x="270" y="57"/>
                    </a:lnTo>
                    <a:close/>
                    <a:moveTo>
                      <a:pt x="64" y="49"/>
                    </a:moveTo>
                    <a:cubicBezTo>
                      <a:pt x="66" y="44"/>
                      <a:pt x="70" y="40"/>
                      <a:pt x="75" y="40"/>
                    </a:cubicBezTo>
                    <a:cubicBezTo>
                      <a:pt x="81" y="40"/>
                      <a:pt x="85" y="44"/>
                      <a:pt x="86" y="49"/>
                    </a:cubicBezTo>
                    <a:cubicBezTo>
                      <a:pt x="86" y="49"/>
                      <a:pt x="64" y="49"/>
                      <a:pt x="64" y="49"/>
                    </a:cubicBezTo>
                    <a:close/>
                    <a:moveTo>
                      <a:pt x="135" y="72"/>
                    </a:moveTo>
                    <a:cubicBezTo>
                      <a:pt x="128" y="72"/>
                      <a:pt x="123" y="65"/>
                      <a:pt x="123" y="58"/>
                    </a:cubicBezTo>
                    <a:cubicBezTo>
                      <a:pt x="123" y="50"/>
                      <a:pt x="127" y="43"/>
                      <a:pt x="135" y="43"/>
                    </a:cubicBezTo>
                    <a:cubicBezTo>
                      <a:pt x="143" y="43"/>
                      <a:pt x="147" y="50"/>
                      <a:pt x="147" y="58"/>
                    </a:cubicBezTo>
                    <a:cubicBezTo>
                      <a:pt x="147" y="65"/>
                      <a:pt x="143" y="72"/>
                      <a:pt x="135" y="72"/>
                    </a:cubicBezTo>
                    <a:close/>
                    <a:moveTo>
                      <a:pt x="213" y="80"/>
                    </a:moveTo>
                    <a:cubicBezTo>
                      <a:pt x="169" y="80"/>
                      <a:pt x="169" y="80"/>
                      <a:pt x="169" y="80"/>
                    </a:cubicBezTo>
                    <a:cubicBezTo>
                      <a:pt x="169" y="4"/>
                      <a:pt x="169" y="4"/>
                      <a:pt x="169" y="4"/>
                    </a:cubicBezTo>
                    <a:cubicBezTo>
                      <a:pt x="213" y="4"/>
                      <a:pt x="213" y="4"/>
                      <a:pt x="213" y="4"/>
                    </a:cubicBezTo>
                    <a:cubicBezTo>
                      <a:pt x="213" y="18"/>
                      <a:pt x="213" y="18"/>
                      <a:pt x="213" y="18"/>
                    </a:cubicBezTo>
                    <a:cubicBezTo>
                      <a:pt x="187" y="18"/>
                      <a:pt x="187" y="18"/>
                      <a:pt x="187" y="18"/>
                    </a:cubicBezTo>
                    <a:cubicBezTo>
                      <a:pt x="187" y="33"/>
                      <a:pt x="187" y="33"/>
                      <a:pt x="187" y="33"/>
                    </a:cubicBezTo>
                    <a:cubicBezTo>
                      <a:pt x="213" y="33"/>
                      <a:pt x="213" y="33"/>
                      <a:pt x="213" y="33"/>
                    </a:cubicBezTo>
                    <a:cubicBezTo>
                      <a:pt x="213" y="46"/>
                      <a:pt x="213" y="46"/>
                      <a:pt x="213" y="46"/>
                    </a:cubicBezTo>
                    <a:cubicBezTo>
                      <a:pt x="187" y="46"/>
                      <a:pt x="187" y="46"/>
                      <a:pt x="187" y="46"/>
                    </a:cubicBezTo>
                    <a:cubicBezTo>
                      <a:pt x="187" y="67"/>
                      <a:pt x="187" y="67"/>
                      <a:pt x="187" y="67"/>
                    </a:cubicBezTo>
                    <a:cubicBezTo>
                      <a:pt x="213" y="67"/>
                      <a:pt x="213" y="67"/>
                      <a:pt x="213" y="67"/>
                    </a:cubicBezTo>
                    <a:lnTo>
                      <a:pt x="213" y="80"/>
                    </a:lnTo>
                    <a:close/>
                    <a:moveTo>
                      <a:pt x="191" y="62"/>
                    </a:moveTo>
                    <a:cubicBezTo>
                      <a:pt x="191" y="51"/>
                      <a:pt x="191" y="51"/>
                      <a:pt x="191" y="51"/>
                    </a:cubicBezTo>
                    <a:cubicBezTo>
                      <a:pt x="217" y="51"/>
                      <a:pt x="217" y="51"/>
                      <a:pt x="217" y="51"/>
                    </a:cubicBezTo>
                    <a:cubicBezTo>
                      <a:pt x="217" y="31"/>
                      <a:pt x="217" y="31"/>
                      <a:pt x="217" y="31"/>
                    </a:cubicBezTo>
                    <a:cubicBezTo>
                      <a:pt x="241" y="57"/>
                      <a:pt x="241" y="57"/>
                      <a:pt x="241" y="57"/>
                    </a:cubicBezTo>
                    <a:cubicBezTo>
                      <a:pt x="217" y="83"/>
                      <a:pt x="217" y="83"/>
                      <a:pt x="217" y="83"/>
                    </a:cubicBezTo>
                    <a:cubicBezTo>
                      <a:pt x="217" y="62"/>
                      <a:pt x="217" y="62"/>
                      <a:pt x="217" y="62"/>
                    </a:cubicBezTo>
                    <a:lnTo>
                      <a:pt x="191" y="62"/>
                    </a:lnTo>
                    <a:close/>
                    <a:moveTo>
                      <a:pt x="255" y="67"/>
                    </a:moveTo>
                    <a:cubicBezTo>
                      <a:pt x="243" y="80"/>
                      <a:pt x="243" y="80"/>
                      <a:pt x="243" y="80"/>
                    </a:cubicBezTo>
                    <a:cubicBezTo>
                      <a:pt x="226" y="80"/>
                      <a:pt x="226" y="80"/>
                      <a:pt x="226" y="80"/>
                    </a:cubicBezTo>
                    <a:cubicBezTo>
                      <a:pt x="247" y="57"/>
                      <a:pt x="247" y="57"/>
                      <a:pt x="247" y="57"/>
                    </a:cubicBezTo>
                    <a:cubicBezTo>
                      <a:pt x="226" y="33"/>
                      <a:pt x="226" y="33"/>
                      <a:pt x="226" y="33"/>
                    </a:cubicBezTo>
                    <a:cubicBezTo>
                      <a:pt x="244" y="33"/>
                      <a:pt x="244" y="33"/>
                      <a:pt x="244" y="33"/>
                    </a:cubicBezTo>
                    <a:cubicBezTo>
                      <a:pt x="256" y="47"/>
                      <a:pt x="256" y="47"/>
                      <a:pt x="256" y="47"/>
                    </a:cubicBezTo>
                    <a:cubicBezTo>
                      <a:pt x="268" y="33"/>
                      <a:pt x="268" y="33"/>
                      <a:pt x="268" y="33"/>
                    </a:cubicBezTo>
                    <a:cubicBezTo>
                      <a:pt x="286" y="33"/>
                      <a:pt x="286" y="33"/>
                      <a:pt x="286" y="33"/>
                    </a:cubicBezTo>
                    <a:cubicBezTo>
                      <a:pt x="265" y="57"/>
                      <a:pt x="265" y="57"/>
                      <a:pt x="265" y="57"/>
                    </a:cubicBezTo>
                    <a:cubicBezTo>
                      <a:pt x="286" y="80"/>
                      <a:pt x="286" y="80"/>
                      <a:pt x="286" y="80"/>
                    </a:cubicBezTo>
                    <a:cubicBezTo>
                      <a:pt x="267" y="80"/>
                      <a:pt x="267" y="80"/>
                      <a:pt x="267" y="80"/>
                    </a:cubicBezTo>
                    <a:lnTo>
                      <a:pt x="255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</p:grpSp>
        <p:grpSp>
          <p:nvGrpSpPr>
            <p:cNvPr id="9" name="Group 31"/>
            <p:cNvGrpSpPr/>
            <p:nvPr userDrawn="1"/>
          </p:nvGrpSpPr>
          <p:grpSpPr>
            <a:xfrm>
              <a:off x="832741" y="2700420"/>
              <a:ext cx="204992" cy="701529"/>
              <a:chOff x="1445069" y="1844011"/>
              <a:chExt cx="445644" cy="1525095"/>
            </a:xfrm>
          </p:grpSpPr>
          <p:sp>
            <p:nvSpPr>
              <p:cNvPr id="10" name="Freeform 8"/>
              <p:cNvSpPr>
                <a:spLocks/>
              </p:cNvSpPr>
              <p:nvPr userDrawn="1"/>
            </p:nvSpPr>
            <p:spPr bwMode="auto">
              <a:xfrm rot="16200000">
                <a:off x="1519345" y="3091816"/>
                <a:ext cx="203014" cy="351565"/>
              </a:xfrm>
              <a:custGeom>
                <a:avLst/>
                <a:gdLst/>
                <a:ahLst/>
                <a:cxnLst>
                  <a:cxn ang="0">
                    <a:pos x="0" y="71"/>
                  </a:cxn>
                  <a:cxn ang="0">
                    <a:pos x="0" y="0"/>
                  </a:cxn>
                  <a:cxn ang="0">
                    <a:pos x="41" y="0"/>
                  </a:cxn>
                  <a:cxn ang="0">
                    <a:pos x="41" y="5"/>
                  </a:cxn>
                  <a:cxn ang="0">
                    <a:pos x="8" y="5"/>
                  </a:cxn>
                  <a:cxn ang="0">
                    <a:pos x="8" y="31"/>
                  </a:cxn>
                  <a:cxn ang="0">
                    <a:pos x="38" y="31"/>
                  </a:cxn>
                  <a:cxn ang="0">
                    <a:pos x="38" y="35"/>
                  </a:cxn>
                  <a:cxn ang="0">
                    <a:pos x="8" y="35"/>
                  </a:cxn>
                  <a:cxn ang="0">
                    <a:pos x="8" y="66"/>
                  </a:cxn>
                  <a:cxn ang="0">
                    <a:pos x="41" y="66"/>
                  </a:cxn>
                  <a:cxn ang="0">
                    <a:pos x="41" y="71"/>
                  </a:cxn>
                  <a:cxn ang="0">
                    <a:pos x="0" y="71"/>
                  </a:cxn>
                </a:cxnLst>
                <a:rect l="0" t="0" r="r" b="b"/>
                <a:pathLst>
                  <a:path w="41" h="71">
                    <a:moveTo>
                      <a:pt x="0" y="71"/>
                    </a:moveTo>
                    <a:lnTo>
                      <a:pt x="0" y="0"/>
                    </a:lnTo>
                    <a:lnTo>
                      <a:pt x="41" y="0"/>
                    </a:lnTo>
                    <a:lnTo>
                      <a:pt x="41" y="5"/>
                    </a:lnTo>
                    <a:lnTo>
                      <a:pt x="8" y="5"/>
                    </a:lnTo>
                    <a:lnTo>
                      <a:pt x="8" y="31"/>
                    </a:lnTo>
                    <a:lnTo>
                      <a:pt x="38" y="31"/>
                    </a:lnTo>
                    <a:lnTo>
                      <a:pt x="38" y="35"/>
                    </a:lnTo>
                    <a:lnTo>
                      <a:pt x="8" y="35"/>
                    </a:lnTo>
                    <a:lnTo>
                      <a:pt x="8" y="66"/>
                    </a:lnTo>
                    <a:lnTo>
                      <a:pt x="41" y="66"/>
                    </a:lnTo>
                    <a:lnTo>
                      <a:pt x="41" y="7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11" name="Freeform 9"/>
              <p:cNvSpPr>
                <a:spLocks/>
              </p:cNvSpPr>
              <p:nvPr userDrawn="1"/>
            </p:nvSpPr>
            <p:spPr bwMode="auto">
              <a:xfrm rot="16200000">
                <a:off x="1561431" y="2896228"/>
                <a:ext cx="222821" cy="247580"/>
              </a:xfrm>
              <a:custGeom>
                <a:avLst/>
                <a:gdLst/>
                <a:ahLst/>
                <a:cxnLst>
                  <a:cxn ang="0">
                    <a:pos x="0" y="50"/>
                  </a:cxn>
                  <a:cxn ang="0">
                    <a:pos x="19" y="24"/>
                  </a:cxn>
                  <a:cxn ang="0">
                    <a:pos x="0" y="0"/>
                  </a:cxn>
                  <a:cxn ang="0">
                    <a:pos x="7" y="0"/>
                  </a:cxn>
                  <a:cxn ang="0">
                    <a:pos x="21" y="19"/>
                  </a:cxn>
                  <a:cxn ang="0">
                    <a:pos x="38" y="0"/>
                  </a:cxn>
                  <a:cxn ang="0">
                    <a:pos x="45" y="0"/>
                  </a:cxn>
                  <a:cxn ang="0">
                    <a:pos x="26" y="24"/>
                  </a:cxn>
                  <a:cxn ang="0">
                    <a:pos x="45" y="50"/>
                  </a:cxn>
                  <a:cxn ang="0">
                    <a:pos x="38" y="50"/>
                  </a:cxn>
                  <a:cxn ang="0">
                    <a:pos x="21" y="29"/>
                  </a:cxn>
                  <a:cxn ang="0">
                    <a:pos x="7" y="50"/>
                  </a:cxn>
                  <a:cxn ang="0">
                    <a:pos x="0" y="50"/>
                  </a:cxn>
                </a:cxnLst>
                <a:rect l="0" t="0" r="r" b="b"/>
                <a:pathLst>
                  <a:path w="45" h="50">
                    <a:moveTo>
                      <a:pt x="0" y="50"/>
                    </a:moveTo>
                    <a:lnTo>
                      <a:pt x="19" y="24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21" y="19"/>
                    </a:lnTo>
                    <a:lnTo>
                      <a:pt x="38" y="0"/>
                    </a:lnTo>
                    <a:lnTo>
                      <a:pt x="45" y="0"/>
                    </a:lnTo>
                    <a:lnTo>
                      <a:pt x="26" y="24"/>
                    </a:lnTo>
                    <a:lnTo>
                      <a:pt x="45" y="50"/>
                    </a:lnTo>
                    <a:lnTo>
                      <a:pt x="38" y="50"/>
                    </a:lnTo>
                    <a:lnTo>
                      <a:pt x="21" y="29"/>
                    </a:lnTo>
                    <a:lnTo>
                      <a:pt x="7" y="5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12" name="Freeform 10"/>
              <p:cNvSpPr>
                <a:spLocks noEditPoints="1"/>
              </p:cNvSpPr>
              <p:nvPr userDrawn="1"/>
            </p:nvSpPr>
            <p:spPr bwMode="auto">
              <a:xfrm rot="16200000">
                <a:off x="1603520" y="2586752"/>
                <a:ext cx="222821" cy="351565"/>
              </a:xfrm>
              <a:custGeom>
                <a:avLst/>
                <a:gdLst/>
                <a:ahLst/>
                <a:cxnLst>
                  <a:cxn ang="0">
                    <a:pos x="3" y="30"/>
                  </a:cxn>
                  <a:cxn ang="0">
                    <a:pos x="0" y="30"/>
                  </a:cxn>
                  <a:cxn ang="0">
                    <a:pos x="0" y="7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4"/>
                  </a:cxn>
                  <a:cxn ang="0">
                    <a:pos x="9" y="0"/>
                  </a:cxn>
                  <a:cxn ang="0">
                    <a:pos x="19" y="11"/>
                  </a:cxn>
                  <a:cxn ang="0">
                    <a:pos x="9" y="23"/>
                  </a:cxn>
                  <a:cxn ang="0">
                    <a:pos x="3" y="19"/>
                  </a:cxn>
                  <a:cxn ang="0">
                    <a:pos x="3" y="30"/>
                  </a:cxn>
                  <a:cxn ang="0">
                    <a:pos x="16" y="11"/>
                  </a:cxn>
                  <a:cxn ang="0">
                    <a:pos x="9" y="2"/>
                  </a:cxn>
                  <a:cxn ang="0">
                    <a:pos x="3" y="11"/>
                  </a:cxn>
                  <a:cxn ang="0">
                    <a:pos x="9" y="20"/>
                  </a:cxn>
                  <a:cxn ang="0">
                    <a:pos x="16" y="11"/>
                  </a:cxn>
                </a:cxnLst>
                <a:rect l="0" t="0" r="r" b="b"/>
                <a:pathLst>
                  <a:path w="19" h="30">
                    <a:moveTo>
                      <a:pt x="3" y="3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4" y="1"/>
                      <a:pt x="6" y="0"/>
                      <a:pt x="9" y="0"/>
                    </a:cubicBezTo>
                    <a:cubicBezTo>
                      <a:pt x="16" y="0"/>
                      <a:pt x="19" y="6"/>
                      <a:pt x="19" y="11"/>
                    </a:cubicBezTo>
                    <a:cubicBezTo>
                      <a:pt x="19" y="17"/>
                      <a:pt x="16" y="23"/>
                      <a:pt x="9" y="23"/>
                    </a:cubicBezTo>
                    <a:cubicBezTo>
                      <a:pt x="6" y="23"/>
                      <a:pt x="4" y="21"/>
                      <a:pt x="3" y="19"/>
                    </a:cubicBezTo>
                    <a:lnTo>
                      <a:pt x="3" y="30"/>
                    </a:lnTo>
                    <a:close/>
                    <a:moveTo>
                      <a:pt x="16" y="11"/>
                    </a:moveTo>
                    <a:cubicBezTo>
                      <a:pt x="16" y="7"/>
                      <a:pt x="14" y="2"/>
                      <a:pt x="9" y="2"/>
                    </a:cubicBezTo>
                    <a:cubicBezTo>
                      <a:pt x="4" y="2"/>
                      <a:pt x="3" y="6"/>
                      <a:pt x="3" y="11"/>
                    </a:cubicBezTo>
                    <a:cubicBezTo>
                      <a:pt x="3" y="17"/>
                      <a:pt x="4" y="20"/>
                      <a:pt x="9" y="20"/>
                    </a:cubicBezTo>
                    <a:cubicBezTo>
                      <a:pt x="14" y="20"/>
                      <a:pt x="16" y="16"/>
                      <a:pt x="16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13" name="Freeform 11"/>
              <p:cNvSpPr>
                <a:spLocks/>
              </p:cNvSpPr>
              <p:nvPr userDrawn="1"/>
            </p:nvSpPr>
            <p:spPr bwMode="auto">
              <a:xfrm rot="16200000">
                <a:off x="1608471" y="2408494"/>
                <a:ext cx="118839" cy="257483"/>
              </a:xfrm>
              <a:custGeom>
                <a:avLst/>
                <a:gdLst/>
                <a:ahLst/>
                <a:cxnLst>
                  <a:cxn ang="0">
                    <a:pos x="8" y="3"/>
                  </a:cxn>
                  <a:cxn ang="0">
                    <a:pos x="2" y="10"/>
                  </a:cxn>
                  <a:cxn ang="0">
                    <a:pos x="2" y="22"/>
                  </a:cxn>
                  <a:cxn ang="0">
                    <a:pos x="0" y="22"/>
                  </a:cxn>
                  <a:cxn ang="0">
                    <a:pos x="0" y="7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4"/>
                  </a:cxn>
                  <a:cxn ang="0">
                    <a:pos x="8" y="0"/>
                  </a:cxn>
                  <a:cxn ang="0">
                    <a:pos x="10" y="0"/>
                  </a:cxn>
                  <a:cxn ang="0">
                    <a:pos x="10" y="3"/>
                  </a:cxn>
                  <a:cxn ang="0">
                    <a:pos x="8" y="3"/>
                  </a:cxn>
                </a:cxnLst>
                <a:rect l="0" t="0" r="r" b="b"/>
                <a:pathLst>
                  <a:path w="10" h="22">
                    <a:moveTo>
                      <a:pt x="8" y="3"/>
                    </a:moveTo>
                    <a:cubicBezTo>
                      <a:pt x="4" y="3"/>
                      <a:pt x="2" y="6"/>
                      <a:pt x="2" y="10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1"/>
                      <a:pt x="6" y="0"/>
                      <a:pt x="8" y="0"/>
                    </a:cubicBezTo>
                    <a:cubicBezTo>
                      <a:pt x="9" y="0"/>
                      <a:pt x="9" y="0"/>
                      <a:pt x="10" y="0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9" y="3"/>
                      <a:pt x="8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14" name="Freeform 12"/>
              <p:cNvSpPr>
                <a:spLocks noEditPoints="1"/>
              </p:cNvSpPr>
              <p:nvPr userDrawn="1"/>
            </p:nvSpPr>
            <p:spPr bwMode="auto">
              <a:xfrm rot="16200000">
                <a:off x="1566383" y="2237665"/>
                <a:ext cx="212917" cy="267387"/>
              </a:xfrm>
              <a:custGeom>
                <a:avLst/>
                <a:gdLst/>
                <a:ahLst/>
                <a:cxnLst>
                  <a:cxn ang="0">
                    <a:pos x="3" y="12"/>
                  </a:cxn>
                  <a:cxn ang="0">
                    <a:pos x="10" y="21"/>
                  </a:cxn>
                  <a:cxn ang="0">
                    <a:pos x="16" y="16"/>
                  </a:cxn>
                  <a:cxn ang="0">
                    <a:pos x="18" y="16"/>
                  </a:cxn>
                  <a:cxn ang="0">
                    <a:pos x="9" y="23"/>
                  </a:cxn>
                  <a:cxn ang="0">
                    <a:pos x="0" y="12"/>
                  </a:cxn>
                  <a:cxn ang="0">
                    <a:pos x="10" y="0"/>
                  </a:cxn>
                  <a:cxn ang="0">
                    <a:pos x="18" y="12"/>
                  </a:cxn>
                  <a:cxn ang="0">
                    <a:pos x="3" y="12"/>
                  </a:cxn>
                  <a:cxn ang="0">
                    <a:pos x="3" y="10"/>
                  </a:cxn>
                  <a:cxn ang="0">
                    <a:pos x="16" y="10"/>
                  </a:cxn>
                  <a:cxn ang="0">
                    <a:pos x="10" y="2"/>
                  </a:cxn>
                  <a:cxn ang="0">
                    <a:pos x="3" y="10"/>
                  </a:cxn>
                </a:cxnLst>
                <a:rect l="0" t="0" r="r" b="b"/>
                <a:pathLst>
                  <a:path w="18" h="23">
                    <a:moveTo>
                      <a:pt x="3" y="12"/>
                    </a:moveTo>
                    <a:cubicBezTo>
                      <a:pt x="3" y="17"/>
                      <a:pt x="5" y="21"/>
                      <a:pt x="10" y="21"/>
                    </a:cubicBezTo>
                    <a:cubicBezTo>
                      <a:pt x="13" y="21"/>
                      <a:pt x="15" y="18"/>
                      <a:pt x="16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20"/>
                      <a:pt x="14" y="23"/>
                      <a:pt x="9" y="23"/>
                    </a:cubicBezTo>
                    <a:cubicBezTo>
                      <a:pt x="3" y="23"/>
                      <a:pt x="0" y="18"/>
                      <a:pt x="0" y="12"/>
                    </a:cubicBezTo>
                    <a:cubicBezTo>
                      <a:pt x="0" y="6"/>
                      <a:pt x="3" y="0"/>
                      <a:pt x="10" y="0"/>
                    </a:cubicBezTo>
                    <a:cubicBezTo>
                      <a:pt x="16" y="0"/>
                      <a:pt x="18" y="6"/>
                      <a:pt x="18" y="12"/>
                    </a:cubicBezTo>
                    <a:lnTo>
                      <a:pt x="3" y="12"/>
                    </a:lnTo>
                    <a:close/>
                    <a:moveTo>
                      <a:pt x="3" y="10"/>
                    </a:move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6"/>
                      <a:pt x="14" y="2"/>
                      <a:pt x="10" y="2"/>
                    </a:cubicBezTo>
                    <a:cubicBezTo>
                      <a:pt x="6" y="2"/>
                      <a:pt x="3" y="5"/>
                      <a:pt x="3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15" name="Freeform 13"/>
              <p:cNvSpPr>
                <a:spLocks/>
              </p:cNvSpPr>
              <p:nvPr userDrawn="1"/>
            </p:nvSpPr>
            <p:spPr bwMode="auto">
              <a:xfrm rot="16200000">
                <a:off x="1586189" y="2009891"/>
                <a:ext cx="173305" cy="267387"/>
              </a:xfrm>
              <a:custGeom>
                <a:avLst/>
                <a:gdLst/>
                <a:ahLst/>
                <a:cxnLst>
                  <a:cxn ang="0">
                    <a:pos x="7" y="23"/>
                  </a:cxn>
                  <a:cxn ang="0">
                    <a:pos x="0" y="16"/>
                  </a:cxn>
                  <a:cxn ang="0">
                    <a:pos x="2" y="16"/>
                  </a:cxn>
                  <a:cxn ang="0">
                    <a:pos x="7" y="21"/>
                  </a:cxn>
                  <a:cxn ang="0">
                    <a:pos x="13" y="16"/>
                  </a:cxn>
                  <a:cxn ang="0">
                    <a:pos x="7" y="12"/>
                  </a:cxn>
                  <a:cxn ang="0">
                    <a:pos x="0" y="6"/>
                  </a:cxn>
                  <a:cxn ang="0">
                    <a:pos x="8" y="0"/>
                  </a:cxn>
                  <a:cxn ang="0">
                    <a:pos x="15" y="6"/>
                  </a:cxn>
                  <a:cxn ang="0">
                    <a:pos x="12" y="6"/>
                  </a:cxn>
                  <a:cxn ang="0">
                    <a:pos x="8" y="2"/>
                  </a:cxn>
                  <a:cxn ang="0">
                    <a:pos x="3" y="6"/>
                  </a:cxn>
                  <a:cxn ang="0">
                    <a:pos x="8" y="10"/>
                  </a:cxn>
                  <a:cxn ang="0">
                    <a:pos x="15" y="16"/>
                  </a:cxn>
                  <a:cxn ang="0">
                    <a:pos x="7" y="23"/>
                  </a:cxn>
                </a:cxnLst>
                <a:rect l="0" t="0" r="r" b="b"/>
                <a:pathLst>
                  <a:path w="15" h="23">
                    <a:moveTo>
                      <a:pt x="7" y="23"/>
                    </a:moveTo>
                    <a:cubicBezTo>
                      <a:pt x="3" y="23"/>
                      <a:pt x="0" y="21"/>
                      <a:pt x="0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9"/>
                      <a:pt x="4" y="21"/>
                      <a:pt x="7" y="21"/>
                    </a:cubicBezTo>
                    <a:cubicBezTo>
                      <a:pt x="10" y="21"/>
                      <a:pt x="13" y="19"/>
                      <a:pt x="13" y="16"/>
                    </a:cubicBezTo>
                    <a:cubicBezTo>
                      <a:pt x="13" y="14"/>
                      <a:pt x="10" y="13"/>
                      <a:pt x="7" y="12"/>
                    </a:cubicBezTo>
                    <a:cubicBezTo>
                      <a:pt x="4" y="11"/>
                      <a:pt x="0" y="10"/>
                      <a:pt x="0" y="6"/>
                    </a:cubicBezTo>
                    <a:cubicBezTo>
                      <a:pt x="0" y="2"/>
                      <a:pt x="4" y="0"/>
                      <a:pt x="8" y="0"/>
                    </a:cubicBezTo>
                    <a:cubicBezTo>
                      <a:pt x="12" y="0"/>
                      <a:pt x="15" y="2"/>
                      <a:pt x="15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4"/>
                      <a:pt x="10" y="2"/>
                      <a:pt x="8" y="2"/>
                    </a:cubicBezTo>
                    <a:cubicBezTo>
                      <a:pt x="5" y="2"/>
                      <a:pt x="3" y="3"/>
                      <a:pt x="3" y="6"/>
                    </a:cubicBezTo>
                    <a:cubicBezTo>
                      <a:pt x="3" y="9"/>
                      <a:pt x="5" y="9"/>
                      <a:pt x="8" y="10"/>
                    </a:cubicBezTo>
                    <a:cubicBezTo>
                      <a:pt x="12" y="11"/>
                      <a:pt x="15" y="12"/>
                      <a:pt x="15" y="16"/>
                    </a:cubicBezTo>
                    <a:cubicBezTo>
                      <a:pt x="15" y="21"/>
                      <a:pt x="12" y="23"/>
                      <a:pt x="7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16" name="Freeform 14"/>
              <p:cNvSpPr>
                <a:spLocks/>
              </p:cNvSpPr>
              <p:nvPr userDrawn="1"/>
            </p:nvSpPr>
            <p:spPr bwMode="auto">
              <a:xfrm rot="16200000">
                <a:off x="1578761" y="1804398"/>
                <a:ext cx="188161" cy="267387"/>
              </a:xfrm>
              <a:custGeom>
                <a:avLst/>
                <a:gdLst/>
                <a:ahLst/>
                <a:cxnLst>
                  <a:cxn ang="0">
                    <a:pos x="8" y="23"/>
                  </a:cxn>
                  <a:cxn ang="0">
                    <a:pos x="0" y="16"/>
                  </a:cxn>
                  <a:cxn ang="0">
                    <a:pos x="3" y="16"/>
                  </a:cxn>
                  <a:cxn ang="0">
                    <a:pos x="8" y="21"/>
                  </a:cxn>
                  <a:cxn ang="0">
                    <a:pos x="13" y="16"/>
                  </a:cxn>
                  <a:cxn ang="0">
                    <a:pos x="8" y="12"/>
                  </a:cxn>
                  <a:cxn ang="0">
                    <a:pos x="1" y="6"/>
                  </a:cxn>
                  <a:cxn ang="0">
                    <a:pos x="8" y="0"/>
                  </a:cxn>
                  <a:cxn ang="0">
                    <a:pos x="16" y="6"/>
                  </a:cxn>
                  <a:cxn ang="0">
                    <a:pos x="13" y="6"/>
                  </a:cxn>
                  <a:cxn ang="0">
                    <a:pos x="8" y="2"/>
                  </a:cxn>
                  <a:cxn ang="0">
                    <a:pos x="4" y="6"/>
                  </a:cxn>
                  <a:cxn ang="0">
                    <a:pos x="9" y="10"/>
                  </a:cxn>
                  <a:cxn ang="0">
                    <a:pos x="16" y="16"/>
                  </a:cxn>
                  <a:cxn ang="0">
                    <a:pos x="8" y="23"/>
                  </a:cxn>
                </a:cxnLst>
                <a:rect l="0" t="0" r="r" b="b"/>
                <a:pathLst>
                  <a:path w="16" h="23">
                    <a:moveTo>
                      <a:pt x="8" y="23"/>
                    </a:moveTo>
                    <a:cubicBezTo>
                      <a:pt x="4" y="23"/>
                      <a:pt x="0" y="21"/>
                      <a:pt x="0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9"/>
                      <a:pt x="5" y="21"/>
                      <a:pt x="8" y="21"/>
                    </a:cubicBezTo>
                    <a:cubicBezTo>
                      <a:pt x="11" y="21"/>
                      <a:pt x="13" y="19"/>
                      <a:pt x="13" y="16"/>
                    </a:cubicBezTo>
                    <a:cubicBezTo>
                      <a:pt x="13" y="14"/>
                      <a:pt x="11" y="13"/>
                      <a:pt x="8" y="12"/>
                    </a:cubicBezTo>
                    <a:cubicBezTo>
                      <a:pt x="5" y="11"/>
                      <a:pt x="1" y="10"/>
                      <a:pt x="1" y="6"/>
                    </a:cubicBezTo>
                    <a:cubicBezTo>
                      <a:pt x="1" y="2"/>
                      <a:pt x="5" y="0"/>
                      <a:pt x="8" y="0"/>
                    </a:cubicBezTo>
                    <a:cubicBezTo>
                      <a:pt x="13" y="0"/>
                      <a:pt x="16" y="2"/>
                      <a:pt x="16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4"/>
                      <a:pt x="11" y="2"/>
                      <a:pt x="8" y="2"/>
                    </a:cubicBezTo>
                    <a:cubicBezTo>
                      <a:pt x="6" y="2"/>
                      <a:pt x="4" y="3"/>
                      <a:pt x="4" y="6"/>
                    </a:cubicBezTo>
                    <a:cubicBezTo>
                      <a:pt x="4" y="9"/>
                      <a:pt x="6" y="9"/>
                      <a:pt x="9" y="10"/>
                    </a:cubicBezTo>
                    <a:cubicBezTo>
                      <a:pt x="12" y="11"/>
                      <a:pt x="16" y="12"/>
                      <a:pt x="16" y="16"/>
                    </a:cubicBezTo>
                    <a:cubicBezTo>
                      <a:pt x="16" y="21"/>
                      <a:pt x="12" y="23"/>
                      <a:pt x="8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40422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Presentation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016" name="Rectangle 8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2457451" y="3280886"/>
            <a:ext cx="6370638" cy="738664"/>
          </a:xfrm>
        </p:spPr>
        <p:txBody>
          <a:bodyPr wrap="square" anchor="t" anchorCtr="0">
            <a:spAutoFit/>
          </a:bodyPr>
          <a:lstStyle>
            <a:lvl1pPr algn="l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555017" name="Rectangle 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457450" y="3962400"/>
            <a:ext cx="6370638" cy="457200"/>
          </a:xfrm>
        </p:spPr>
        <p:txBody>
          <a:bodyPr wrap="square">
            <a:noAutofit/>
          </a:bodyPr>
          <a:lstStyle>
            <a:lvl1pPr marL="0" indent="0">
              <a:spcBef>
                <a:spcPct val="25000"/>
              </a:spcBef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311150" y="1631714"/>
            <a:ext cx="1584384" cy="3725456"/>
            <a:chOff x="311150" y="1569447"/>
            <a:chExt cx="1584384" cy="3725456"/>
          </a:xfrm>
        </p:grpSpPr>
        <p:grpSp>
          <p:nvGrpSpPr>
            <p:cNvPr id="2" name="Group 8"/>
            <p:cNvGrpSpPr>
              <a:grpSpLocks noChangeAspect="1"/>
            </p:cNvGrpSpPr>
            <p:nvPr userDrawn="1"/>
          </p:nvGrpSpPr>
          <p:grpSpPr>
            <a:xfrm rot="16200000">
              <a:off x="-1039514" y="2920111"/>
              <a:ext cx="3725456" cy="1024128"/>
              <a:chOff x="590550" y="5774531"/>
              <a:chExt cx="1195388" cy="328612"/>
            </a:xfrm>
          </p:grpSpPr>
          <p:grpSp>
            <p:nvGrpSpPr>
              <p:cNvPr id="3" name="Group 19"/>
              <p:cNvGrpSpPr/>
              <p:nvPr userDrawn="1"/>
            </p:nvGrpSpPr>
            <p:grpSpPr>
              <a:xfrm>
                <a:off x="1216025" y="5774531"/>
                <a:ext cx="569913" cy="320674"/>
                <a:chOff x="1216025" y="5774531"/>
                <a:chExt cx="569913" cy="320674"/>
              </a:xfrm>
              <a:solidFill>
                <a:srgbClr val="ADAFB2"/>
              </a:solidFill>
            </p:grpSpPr>
            <p:sp>
              <p:nvSpPr>
                <p:cNvPr id="12" name="Freeform 7"/>
                <p:cNvSpPr>
                  <a:spLocks noEditPoints="1"/>
                </p:cNvSpPr>
                <p:nvPr userDrawn="1"/>
              </p:nvSpPr>
              <p:spPr bwMode="auto">
                <a:xfrm>
                  <a:off x="1708150" y="6020593"/>
                  <a:ext cx="77788" cy="74612"/>
                </a:xfrm>
                <a:custGeom>
                  <a:avLst/>
                  <a:gdLst/>
                  <a:ahLst/>
                  <a:cxnLst>
                    <a:cxn ang="0">
                      <a:pos x="19" y="10"/>
                    </a:cxn>
                    <a:cxn ang="0">
                      <a:pos x="10" y="2"/>
                    </a:cxn>
                    <a:cxn ang="0">
                      <a:pos x="2" y="10"/>
                    </a:cxn>
                    <a:cxn ang="0">
                      <a:pos x="10" y="19"/>
                    </a:cxn>
                    <a:cxn ang="0">
                      <a:pos x="19" y="10"/>
                    </a:cxn>
                    <a:cxn ang="0">
                      <a:pos x="19" y="10"/>
                    </a:cxn>
                    <a:cxn ang="0">
                      <a:pos x="8" y="11"/>
                    </a:cxn>
                    <a:cxn ang="0">
                      <a:pos x="8" y="16"/>
                    </a:cxn>
                    <a:cxn ang="0">
                      <a:pos x="6" y="16"/>
                    </a:cxn>
                    <a:cxn ang="0">
                      <a:pos x="6" y="4"/>
                    </a:cxn>
                    <a:cxn ang="0">
                      <a:pos x="11" y="4"/>
                    </a:cxn>
                    <a:cxn ang="0">
                      <a:pos x="15" y="7"/>
                    </a:cxn>
                    <a:cxn ang="0">
                      <a:pos x="13" y="10"/>
                    </a:cxn>
                    <a:cxn ang="0">
                      <a:pos x="13" y="10"/>
                    </a:cxn>
                    <a:cxn ang="0">
                      <a:pos x="14" y="13"/>
                    </a:cxn>
                    <a:cxn ang="0">
                      <a:pos x="15" y="16"/>
                    </a:cxn>
                    <a:cxn ang="0">
                      <a:pos x="13" y="16"/>
                    </a:cxn>
                    <a:cxn ang="0">
                      <a:pos x="12" y="12"/>
                    </a:cxn>
                    <a:cxn ang="0">
                      <a:pos x="10" y="11"/>
                    </a:cxn>
                    <a:cxn ang="0">
                      <a:pos x="8" y="11"/>
                    </a:cxn>
                    <a:cxn ang="0">
                      <a:pos x="10" y="9"/>
                    </a:cxn>
                    <a:cxn ang="0">
                      <a:pos x="13" y="7"/>
                    </a:cxn>
                    <a:cxn ang="0">
                      <a:pos x="10" y="6"/>
                    </a:cxn>
                    <a:cxn ang="0">
                      <a:pos x="8" y="6"/>
                    </a:cxn>
                    <a:cxn ang="0">
                      <a:pos x="8" y="9"/>
                    </a:cxn>
                    <a:cxn ang="0">
                      <a:pos x="10" y="9"/>
                    </a:cxn>
                    <a:cxn ang="0">
                      <a:pos x="0" y="10"/>
                    </a:cxn>
                    <a:cxn ang="0">
                      <a:pos x="10" y="0"/>
                    </a:cxn>
                    <a:cxn ang="0">
                      <a:pos x="21" y="10"/>
                    </a:cxn>
                    <a:cxn ang="0">
                      <a:pos x="10" y="20"/>
                    </a:cxn>
                    <a:cxn ang="0">
                      <a:pos x="0" y="10"/>
                    </a:cxn>
                  </a:cxnLst>
                  <a:rect l="0" t="0" r="r" b="b"/>
                  <a:pathLst>
                    <a:path w="21" h="20">
                      <a:moveTo>
                        <a:pt x="19" y="10"/>
                      </a:moveTo>
                      <a:cubicBezTo>
                        <a:pt x="19" y="5"/>
                        <a:pt x="15" y="2"/>
                        <a:pt x="10" y="2"/>
                      </a:cubicBezTo>
                      <a:cubicBezTo>
                        <a:pt x="6" y="2"/>
                        <a:pt x="2" y="5"/>
                        <a:pt x="2" y="10"/>
                      </a:cubicBezTo>
                      <a:cubicBezTo>
                        <a:pt x="2" y="15"/>
                        <a:pt x="6" y="19"/>
                        <a:pt x="10" y="19"/>
                      </a:cubicBezTo>
                      <a:cubicBezTo>
                        <a:pt x="15" y="19"/>
                        <a:pt x="19" y="15"/>
                        <a:pt x="19" y="10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lose/>
                      <a:moveTo>
                        <a:pt x="8" y="11"/>
                      </a:move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3" y="4"/>
                        <a:pt x="15" y="5"/>
                        <a:pt x="15" y="7"/>
                      </a:cubicBezTo>
                      <a:cubicBezTo>
                        <a:pt x="15" y="9"/>
                        <a:pt x="14" y="10"/>
                        <a:pt x="13" y="10"/>
                      </a:cubicBezTo>
                      <a:cubicBezTo>
                        <a:pt x="13" y="10"/>
                        <a:pt x="13" y="10"/>
                        <a:pt x="13" y="10"/>
                      </a:cubicBezTo>
                      <a:cubicBezTo>
                        <a:pt x="14" y="10"/>
                        <a:pt x="14" y="11"/>
                        <a:pt x="14" y="13"/>
                      </a:cubicBezTo>
                      <a:cubicBezTo>
                        <a:pt x="14" y="14"/>
                        <a:pt x="15" y="16"/>
                        <a:pt x="15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2" y="15"/>
                        <a:pt x="12" y="13"/>
                        <a:pt x="12" y="12"/>
                      </a:cubicBezTo>
                      <a:cubicBezTo>
                        <a:pt x="12" y="11"/>
                        <a:pt x="11" y="11"/>
                        <a:pt x="10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lose/>
                      <a:moveTo>
                        <a:pt x="10" y="9"/>
                      </a:moveTo>
                      <a:cubicBezTo>
                        <a:pt x="12" y="9"/>
                        <a:pt x="13" y="8"/>
                        <a:pt x="13" y="7"/>
                      </a:cubicBezTo>
                      <a:cubicBezTo>
                        <a:pt x="13" y="6"/>
                        <a:pt x="12" y="6"/>
                        <a:pt x="10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10" y="9"/>
                        <a:pt x="10" y="9"/>
                        <a:pt x="10" y="9"/>
                      </a:cubicBezTo>
                      <a:close/>
                      <a:moveTo>
                        <a:pt x="0" y="10"/>
                      </a:moveTo>
                      <a:cubicBezTo>
                        <a:pt x="0" y="4"/>
                        <a:pt x="5" y="0"/>
                        <a:pt x="10" y="0"/>
                      </a:cubicBezTo>
                      <a:cubicBezTo>
                        <a:pt x="16" y="0"/>
                        <a:pt x="21" y="4"/>
                        <a:pt x="21" y="10"/>
                      </a:cubicBezTo>
                      <a:cubicBezTo>
                        <a:pt x="21" y="16"/>
                        <a:pt x="16" y="20"/>
                        <a:pt x="10" y="20"/>
                      </a:cubicBezTo>
                      <a:cubicBezTo>
                        <a:pt x="5" y="20"/>
                        <a:pt x="0" y="16"/>
                        <a:pt x="0" y="10"/>
                      </a:cubicBezTo>
                      <a:close/>
                    </a:path>
                  </a:pathLst>
                </a:custGeom>
                <a:solidFill>
                  <a:srgbClr val="F4792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lnSpc>
                      <a:spcPct val="90000"/>
                    </a:lnSpc>
                    <a:spcBef>
                      <a:spcPct val="50000"/>
                    </a:spcBef>
                    <a:spcAft>
                      <a:spcPct val="0"/>
                    </a:spcAft>
                  </a:pPr>
                  <a:endParaRPr lang="en-US" dirty="0">
                    <a:solidFill>
                      <a:prstClr val="black"/>
                    </a:solidFill>
                    <a:latin typeface="Arial" charset="0"/>
                  </a:endParaRPr>
                </a:p>
              </p:txBody>
            </p:sp>
            <p:sp>
              <p:nvSpPr>
                <p:cNvPr id="13" name="Freeform 8"/>
                <p:cNvSpPr>
                  <a:spLocks/>
                </p:cNvSpPr>
                <p:nvPr userDrawn="1"/>
              </p:nvSpPr>
              <p:spPr bwMode="auto">
                <a:xfrm>
                  <a:off x="1397000" y="5890418"/>
                  <a:ext cx="273050" cy="201612"/>
                </a:xfrm>
                <a:custGeom>
                  <a:avLst/>
                  <a:gdLst/>
                  <a:ahLst/>
                  <a:cxnLst>
                    <a:cxn ang="0">
                      <a:pos x="113" y="127"/>
                    </a:cxn>
                    <a:cxn ang="0">
                      <a:pos x="85" y="94"/>
                    </a:cxn>
                    <a:cxn ang="0">
                      <a:pos x="56" y="127"/>
                    </a:cxn>
                    <a:cxn ang="0">
                      <a:pos x="0" y="127"/>
                    </a:cxn>
                    <a:cxn ang="0">
                      <a:pos x="56" y="63"/>
                    </a:cxn>
                    <a:cxn ang="0">
                      <a:pos x="0" y="0"/>
                    </a:cxn>
                    <a:cxn ang="0">
                      <a:pos x="59" y="0"/>
                    </a:cxn>
                    <a:cxn ang="0">
                      <a:pos x="87" y="30"/>
                    </a:cxn>
                    <a:cxn ang="0">
                      <a:pos x="113" y="0"/>
                    </a:cxn>
                    <a:cxn ang="0">
                      <a:pos x="172" y="0"/>
                    </a:cxn>
                    <a:cxn ang="0">
                      <a:pos x="115" y="63"/>
                    </a:cxn>
                    <a:cxn ang="0">
                      <a:pos x="172" y="127"/>
                    </a:cxn>
                    <a:cxn ang="0">
                      <a:pos x="113" y="127"/>
                    </a:cxn>
                  </a:cxnLst>
                  <a:rect l="0" t="0" r="r" b="b"/>
                  <a:pathLst>
                    <a:path w="172" h="127">
                      <a:moveTo>
                        <a:pt x="113" y="127"/>
                      </a:moveTo>
                      <a:lnTo>
                        <a:pt x="85" y="94"/>
                      </a:lnTo>
                      <a:lnTo>
                        <a:pt x="56" y="127"/>
                      </a:lnTo>
                      <a:lnTo>
                        <a:pt x="0" y="127"/>
                      </a:lnTo>
                      <a:lnTo>
                        <a:pt x="56" y="63"/>
                      </a:lnTo>
                      <a:lnTo>
                        <a:pt x="0" y="0"/>
                      </a:lnTo>
                      <a:lnTo>
                        <a:pt x="59" y="0"/>
                      </a:lnTo>
                      <a:lnTo>
                        <a:pt x="87" y="30"/>
                      </a:lnTo>
                      <a:lnTo>
                        <a:pt x="113" y="0"/>
                      </a:lnTo>
                      <a:lnTo>
                        <a:pt x="172" y="0"/>
                      </a:lnTo>
                      <a:lnTo>
                        <a:pt x="115" y="63"/>
                      </a:lnTo>
                      <a:lnTo>
                        <a:pt x="172" y="127"/>
                      </a:lnTo>
                      <a:lnTo>
                        <a:pt x="113" y="127"/>
                      </a:lnTo>
                      <a:close/>
                    </a:path>
                  </a:pathLst>
                </a:custGeom>
                <a:solidFill>
                  <a:srgbClr val="F4792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lnSpc>
                      <a:spcPct val="90000"/>
                    </a:lnSpc>
                    <a:spcBef>
                      <a:spcPct val="50000"/>
                    </a:spcBef>
                    <a:spcAft>
                      <a:spcPct val="0"/>
                    </a:spcAft>
                  </a:pPr>
                  <a:endParaRPr lang="en-US" dirty="0">
                    <a:solidFill>
                      <a:prstClr val="black"/>
                    </a:solidFill>
                    <a:latin typeface="Arial" charset="0"/>
                  </a:endParaRPr>
                </a:p>
              </p:txBody>
            </p:sp>
            <p:sp>
              <p:nvSpPr>
                <p:cNvPr id="14" name="Freeform 9"/>
                <p:cNvSpPr>
                  <a:spLocks/>
                </p:cNvSpPr>
                <p:nvPr userDrawn="1"/>
              </p:nvSpPr>
              <p:spPr bwMode="auto">
                <a:xfrm>
                  <a:off x="1216025" y="5774531"/>
                  <a:ext cx="180975" cy="317500"/>
                </a:xfrm>
                <a:custGeom>
                  <a:avLst/>
                  <a:gdLst/>
                  <a:ahLst/>
                  <a:cxnLst>
                    <a:cxn ang="0">
                      <a:pos x="0" y="200"/>
                    </a:cxn>
                    <a:cxn ang="0">
                      <a:pos x="0" y="0"/>
                    </a:cxn>
                    <a:cxn ang="0">
                      <a:pos x="114" y="0"/>
                    </a:cxn>
                    <a:cxn ang="0">
                      <a:pos x="114" y="42"/>
                    </a:cxn>
                    <a:cxn ang="0">
                      <a:pos x="48" y="42"/>
                    </a:cxn>
                    <a:cxn ang="0">
                      <a:pos x="48" y="73"/>
                    </a:cxn>
                    <a:cxn ang="0">
                      <a:pos x="114" y="73"/>
                    </a:cxn>
                    <a:cxn ang="0">
                      <a:pos x="114" y="115"/>
                    </a:cxn>
                    <a:cxn ang="0">
                      <a:pos x="48" y="115"/>
                    </a:cxn>
                    <a:cxn ang="0">
                      <a:pos x="48" y="155"/>
                    </a:cxn>
                    <a:cxn ang="0">
                      <a:pos x="114" y="155"/>
                    </a:cxn>
                    <a:cxn ang="0">
                      <a:pos x="114" y="200"/>
                    </a:cxn>
                    <a:cxn ang="0">
                      <a:pos x="0" y="200"/>
                    </a:cxn>
                  </a:cxnLst>
                  <a:rect l="0" t="0" r="r" b="b"/>
                  <a:pathLst>
                    <a:path w="114" h="200">
                      <a:moveTo>
                        <a:pt x="0" y="200"/>
                      </a:moveTo>
                      <a:lnTo>
                        <a:pt x="0" y="0"/>
                      </a:lnTo>
                      <a:lnTo>
                        <a:pt x="114" y="0"/>
                      </a:lnTo>
                      <a:lnTo>
                        <a:pt x="114" y="42"/>
                      </a:lnTo>
                      <a:lnTo>
                        <a:pt x="48" y="42"/>
                      </a:lnTo>
                      <a:lnTo>
                        <a:pt x="48" y="73"/>
                      </a:lnTo>
                      <a:lnTo>
                        <a:pt x="114" y="73"/>
                      </a:lnTo>
                      <a:lnTo>
                        <a:pt x="114" y="115"/>
                      </a:lnTo>
                      <a:lnTo>
                        <a:pt x="48" y="115"/>
                      </a:lnTo>
                      <a:lnTo>
                        <a:pt x="48" y="155"/>
                      </a:lnTo>
                      <a:lnTo>
                        <a:pt x="114" y="155"/>
                      </a:lnTo>
                      <a:lnTo>
                        <a:pt x="114" y="200"/>
                      </a:lnTo>
                      <a:lnTo>
                        <a:pt x="0" y="200"/>
                      </a:lnTo>
                      <a:close/>
                    </a:path>
                  </a:pathLst>
                </a:custGeom>
                <a:solidFill>
                  <a:srgbClr val="F4792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lnSpc>
                      <a:spcPct val="90000"/>
                    </a:lnSpc>
                    <a:spcBef>
                      <a:spcPct val="50000"/>
                    </a:spcBef>
                    <a:spcAft>
                      <a:spcPct val="0"/>
                    </a:spcAft>
                  </a:pPr>
                  <a:endParaRPr lang="en-US" dirty="0">
                    <a:solidFill>
                      <a:prstClr val="black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1" name="Freeform 10"/>
              <p:cNvSpPr>
                <a:spLocks noEditPoints="1"/>
              </p:cNvSpPr>
              <p:nvPr userDrawn="1"/>
            </p:nvSpPr>
            <p:spPr bwMode="auto">
              <a:xfrm>
                <a:off x="590550" y="5774531"/>
                <a:ext cx="625475" cy="328612"/>
              </a:xfrm>
              <a:custGeom>
                <a:avLst/>
                <a:gdLst/>
                <a:ahLst/>
                <a:cxnLst>
                  <a:cxn ang="0">
                    <a:pos x="147" y="0"/>
                  </a:cxn>
                  <a:cxn ang="0">
                    <a:pos x="147" y="34"/>
                  </a:cxn>
                  <a:cxn ang="0">
                    <a:pos x="147" y="34"/>
                  </a:cxn>
                  <a:cxn ang="0">
                    <a:pos x="131" y="28"/>
                  </a:cxn>
                  <a:cxn ang="0">
                    <a:pos x="104" y="48"/>
                  </a:cxn>
                  <a:cxn ang="0">
                    <a:pos x="75" y="27"/>
                  </a:cxn>
                  <a:cxn ang="0">
                    <a:pos x="48" y="42"/>
                  </a:cxn>
                  <a:cxn ang="0">
                    <a:pos x="48" y="31"/>
                  </a:cxn>
                  <a:cxn ang="0">
                    <a:pos x="23" y="31"/>
                  </a:cxn>
                  <a:cxn ang="0">
                    <a:pos x="23" y="18"/>
                  </a:cxn>
                  <a:cxn ang="0">
                    <a:pos x="50" y="18"/>
                  </a:cxn>
                  <a:cxn ang="0">
                    <a:pos x="50" y="0"/>
                  </a:cxn>
                  <a:cxn ang="0">
                    <a:pos x="0" y="0"/>
                  </a:cxn>
                  <a:cxn ang="0">
                    <a:pos x="0" y="85"/>
                  </a:cxn>
                  <a:cxn ang="0">
                    <a:pos x="23" y="85"/>
                  </a:cxn>
                  <a:cxn ang="0">
                    <a:pos x="23" y="49"/>
                  </a:cxn>
                  <a:cxn ang="0">
                    <a:pos x="45" y="49"/>
                  </a:cxn>
                  <a:cxn ang="0">
                    <a:pos x="44" y="57"/>
                  </a:cxn>
                  <a:cxn ang="0">
                    <a:pos x="75" y="87"/>
                  </a:cxn>
                  <a:cxn ang="0">
                    <a:pos x="104" y="68"/>
                  </a:cxn>
                  <a:cxn ang="0">
                    <a:pos x="85" y="68"/>
                  </a:cxn>
                  <a:cxn ang="0">
                    <a:pos x="75" y="73"/>
                  </a:cxn>
                  <a:cxn ang="0">
                    <a:pos x="64" y="61"/>
                  </a:cxn>
                  <a:cxn ang="0">
                    <a:pos x="103" y="61"/>
                  </a:cxn>
                  <a:cxn ang="0">
                    <a:pos x="131" y="88"/>
                  </a:cxn>
                  <a:cxn ang="0">
                    <a:pos x="147" y="79"/>
                  </a:cxn>
                  <a:cxn ang="0">
                    <a:pos x="147" y="79"/>
                  </a:cxn>
                  <a:cxn ang="0">
                    <a:pos x="147" y="85"/>
                  </a:cxn>
                  <a:cxn ang="0">
                    <a:pos x="167" y="85"/>
                  </a:cxn>
                  <a:cxn ang="0">
                    <a:pos x="167" y="0"/>
                  </a:cxn>
                  <a:cxn ang="0">
                    <a:pos x="147" y="0"/>
                  </a:cxn>
                  <a:cxn ang="0">
                    <a:pos x="64" y="49"/>
                  </a:cxn>
                  <a:cxn ang="0">
                    <a:pos x="75" y="40"/>
                  </a:cxn>
                  <a:cxn ang="0">
                    <a:pos x="86" y="49"/>
                  </a:cxn>
                  <a:cxn ang="0">
                    <a:pos x="64" y="49"/>
                  </a:cxn>
                  <a:cxn ang="0">
                    <a:pos x="135" y="72"/>
                  </a:cxn>
                  <a:cxn ang="0">
                    <a:pos x="123" y="58"/>
                  </a:cxn>
                  <a:cxn ang="0">
                    <a:pos x="135" y="43"/>
                  </a:cxn>
                  <a:cxn ang="0">
                    <a:pos x="147" y="58"/>
                  </a:cxn>
                  <a:cxn ang="0">
                    <a:pos x="135" y="72"/>
                  </a:cxn>
                </a:cxnLst>
                <a:rect l="0" t="0" r="r" b="b"/>
                <a:pathLst>
                  <a:path w="167" h="88">
                    <a:moveTo>
                      <a:pt x="147" y="0"/>
                    </a:moveTo>
                    <a:cubicBezTo>
                      <a:pt x="147" y="34"/>
                      <a:pt x="147" y="34"/>
                      <a:pt x="147" y="34"/>
                    </a:cubicBezTo>
                    <a:cubicBezTo>
                      <a:pt x="147" y="34"/>
                      <a:pt x="147" y="34"/>
                      <a:pt x="147" y="34"/>
                    </a:cubicBezTo>
                    <a:cubicBezTo>
                      <a:pt x="143" y="29"/>
                      <a:pt x="137" y="28"/>
                      <a:pt x="131" y="28"/>
                    </a:cubicBezTo>
                    <a:cubicBezTo>
                      <a:pt x="118" y="28"/>
                      <a:pt x="108" y="36"/>
                      <a:pt x="104" y="48"/>
                    </a:cubicBezTo>
                    <a:cubicBezTo>
                      <a:pt x="100" y="35"/>
                      <a:pt x="90" y="27"/>
                      <a:pt x="75" y="27"/>
                    </a:cubicBezTo>
                    <a:cubicBezTo>
                      <a:pt x="63" y="27"/>
                      <a:pt x="53" y="33"/>
                      <a:pt x="48" y="42"/>
                    </a:cubicBezTo>
                    <a:cubicBezTo>
                      <a:pt x="48" y="31"/>
                      <a:pt x="48" y="31"/>
                      <a:pt x="48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50" y="18"/>
                      <a:pt x="50" y="18"/>
                      <a:pt x="50" y="18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3" y="49"/>
                      <a:pt x="23" y="49"/>
                      <a:pt x="23" y="49"/>
                    </a:cubicBezTo>
                    <a:cubicBezTo>
                      <a:pt x="45" y="49"/>
                      <a:pt x="45" y="49"/>
                      <a:pt x="45" y="49"/>
                    </a:cubicBezTo>
                    <a:cubicBezTo>
                      <a:pt x="45" y="51"/>
                      <a:pt x="44" y="54"/>
                      <a:pt x="44" y="57"/>
                    </a:cubicBezTo>
                    <a:cubicBezTo>
                      <a:pt x="44" y="75"/>
                      <a:pt x="58" y="87"/>
                      <a:pt x="75" y="87"/>
                    </a:cubicBezTo>
                    <a:cubicBezTo>
                      <a:pt x="90" y="87"/>
                      <a:pt x="99" y="81"/>
                      <a:pt x="104" y="68"/>
                    </a:cubicBezTo>
                    <a:cubicBezTo>
                      <a:pt x="85" y="68"/>
                      <a:pt x="85" y="68"/>
                      <a:pt x="85" y="68"/>
                    </a:cubicBezTo>
                    <a:cubicBezTo>
                      <a:pt x="82" y="72"/>
                      <a:pt x="80" y="73"/>
                      <a:pt x="75" y="73"/>
                    </a:cubicBezTo>
                    <a:cubicBezTo>
                      <a:pt x="69" y="73"/>
                      <a:pt x="64" y="68"/>
                      <a:pt x="64" y="61"/>
                    </a:cubicBezTo>
                    <a:cubicBezTo>
                      <a:pt x="103" y="61"/>
                      <a:pt x="103" y="61"/>
                      <a:pt x="103" y="61"/>
                    </a:cubicBezTo>
                    <a:cubicBezTo>
                      <a:pt x="105" y="76"/>
                      <a:pt x="116" y="88"/>
                      <a:pt x="131" y="88"/>
                    </a:cubicBezTo>
                    <a:cubicBezTo>
                      <a:pt x="138" y="88"/>
                      <a:pt x="144" y="85"/>
                      <a:pt x="147" y="79"/>
                    </a:cubicBezTo>
                    <a:cubicBezTo>
                      <a:pt x="147" y="79"/>
                      <a:pt x="147" y="79"/>
                      <a:pt x="147" y="79"/>
                    </a:cubicBezTo>
                    <a:cubicBezTo>
                      <a:pt x="147" y="85"/>
                      <a:pt x="147" y="85"/>
                      <a:pt x="147" y="85"/>
                    </a:cubicBezTo>
                    <a:cubicBezTo>
                      <a:pt x="167" y="85"/>
                      <a:pt x="167" y="85"/>
                      <a:pt x="167" y="85"/>
                    </a:cubicBezTo>
                    <a:cubicBezTo>
                      <a:pt x="167" y="0"/>
                      <a:pt x="167" y="0"/>
                      <a:pt x="167" y="0"/>
                    </a:cubicBezTo>
                    <a:lnTo>
                      <a:pt x="147" y="0"/>
                    </a:lnTo>
                    <a:close/>
                    <a:moveTo>
                      <a:pt x="64" y="49"/>
                    </a:moveTo>
                    <a:cubicBezTo>
                      <a:pt x="66" y="44"/>
                      <a:pt x="70" y="40"/>
                      <a:pt x="75" y="40"/>
                    </a:cubicBezTo>
                    <a:cubicBezTo>
                      <a:pt x="81" y="40"/>
                      <a:pt x="85" y="44"/>
                      <a:pt x="86" y="49"/>
                    </a:cubicBezTo>
                    <a:cubicBezTo>
                      <a:pt x="86" y="49"/>
                      <a:pt x="64" y="49"/>
                      <a:pt x="64" y="49"/>
                    </a:cubicBezTo>
                    <a:close/>
                    <a:moveTo>
                      <a:pt x="135" y="72"/>
                    </a:moveTo>
                    <a:cubicBezTo>
                      <a:pt x="128" y="72"/>
                      <a:pt x="123" y="65"/>
                      <a:pt x="123" y="58"/>
                    </a:cubicBezTo>
                    <a:cubicBezTo>
                      <a:pt x="123" y="50"/>
                      <a:pt x="127" y="43"/>
                      <a:pt x="135" y="43"/>
                    </a:cubicBezTo>
                    <a:cubicBezTo>
                      <a:pt x="144" y="43"/>
                      <a:pt x="147" y="50"/>
                      <a:pt x="147" y="58"/>
                    </a:cubicBezTo>
                    <a:cubicBezTo>
                      <a:pt x="147" y="65"/>
                      <a:pt x="143" y="72"/>
                      <a:pt x="135" y="72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>
              <a:off x="1450795" y="1814196"/>
              <a:ext cx="444739" cy="1525704"/>
              <a:chOff x="1450795" y="1814196"/>
              <a:chExt cx="444739" cy="1525704"/>
            </a:xfrm>
          </p:grpSpPr>
          <p:sp>
            <p:nvSpPr>
              <p:cNvPr id="19" name="Freeform 11"/>
              <p:cNvSpPr>
                <a:spLocks/>
              </p:cNvSpPr>
              <p:nvPr userDrawn="1"/>
            </p:nvSpPr>
            <p:spPr bwMode="auto">
              <a:xfrm rot="16200000">
                <a:off x="1523373" y="3063483"/>
                <a:ext cx="203839" cy="348996"/>
              </a:xfrm>
              <a:custGeom>
                <a:avLst/>
                <a:gdLst/>
                <a:ahLst/>
                <a:cxnLst>
                  <a:cxn ang="0">
                    <a:pos x="0" y="113"/>
                  </a:cxn>
                  <a:cxn ang="0">
                    <a:pos x="0" y="0"/>
                  </a:cxn>
                  <a:cxn ang="0">
                    <a:pos x="64" y="0"/>
                  </a:cxn>
                  <a:cxn ang="0">
                    <a:pos x="64" y="7"/>
                  </a:cxn>
                  <a:cxn ang="0">
                    <a:pos x="10" y="7"/>
                  </a:cxn>
                  <a:cxn ang="0">
                    <a:pos x="10" y="49"/>
                  </a:cxn>
                  <a:cxn ang="0">
                    <a:pos x="62" y="49"/>
                  </a:cxn>
                  <a:cxn ang="0">
                    <a:pos x="62" y="59"/>
                  </a:cxn>
                  <a:cxn ang="0">
                    <a:pos x="10" y="59"/>
                  </a:cxn>
                  <a:cxn ang="0">
                    <a:pos x="10" y="106"/>
                  </a:cxn>
                  <a:cxn ang="0">
                    <a:pos x="66" y="106"/>
                  </a:cxn>
                  <a:cxn ang="0">
                    <a:pos x="66" y="113"/>
                  </a:cxn>
                  <a:cxn ang="0">
                    <a:pos x="0" y="113"/>
                  </a:cxn>
                </a:cxnLst>
                <a:rect l="0" t="0" r="r" b="b"/>
                <a:pathLst>
                  <a:path w="66" h="113">
                    <a:moveTo>
                      <a:pt x="0" y="113"/>
                    </a:moveTo>
                    <a:lnTo>
                      <a:pt x="0" y="0"/>
                    </a:lnTo>
                    <a:lnTo>
                      <a:pt x="64" y="0"/>
                    </a:lnTo>
                    <a:lnTo>
                      <a:pt x="64" y="7"/>
                    </a:lnTo>
                    <a:lnTo>
                      <a:pt x="10" y="7"/>
                    </a:lnTo>
                    <a:lnTo>
                      <a:pt x="10" y="49"/>
                    </a:lnTo>
                    <a:lnTo>
                      <a:pt x="62" y="49"/>
                    </a:lnTo>
                    <a:lnTo>
                      <a:pt x="62" y="59"/>
                    </a:lnTo>
                    <a:lnTo>
                      <a:pt x="10" y="59"/>
                    </a:lnTo>
                    <a:lnTo>
                      <a:pt x="10" y="106"/>
                    </a:lnTo>
                    <a:lnTo>
                      <a:pt x="66" y="106"/>
                    </a:lnTo>
                    <a:lnTo>
                      <a:pt x="66" y="113"/>
                    </a:lnTo>
                    <a:lnTo>
                      <a:pt x="0" y="113"/>
                    </a:ln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0" name="Freeform 12"/>
              <p:cNvSpPr>
                <a:spLocks/>
              </p:cNvSpPr>
              <p:nvPr userDrawn="1"/>
            </p:nvSpPr>
            <p:spPr bwMode="auto">
              <a:xfrm rot="16200000">
                <a:off x="1558892" y="2873541"/>
                <a:ext cx="234724" cy="247078"/>
              </a:xfrm>
              <a:custGeom>
                <a:avLst/>
                <a:gdLst/>
                <a:ahLst/>
                <a:cxnLst>
                  <a:cxn ang="0">
                    <a:pos x="0" y="80"/>
                  </a:cxn>
                  <a:cxn ang="0">
                    <a:pos x="31" y="40"/>
                  </a:cxn>
                  <a:cxn ang="0">
                    <a:pos x="3" y="0"/>
                  </a:cxn>
                  <a:cxn ang="0">
                    <a:pos x="15" y="0"/>
                  </a:cxn>
                  <a:cxn ang="0">
                    <a:pos x="38" y="33"/>
                  </a:cxn>
                  <a:cxn ang="0">
                    <a:pos x="62" y="0"/>
                  </a:cxn>
                  <a:cxn ang="0">
                    <a:pos x="74" y="0"/>
                  </a:cxn>
                  <a:cxn ang="0">
                    <a:pos x="45" y="40"/>
                  </a:cxn>
                  <a:cxn ang="0">
                    <a:pos x="76" y="80"/>
                  </a:cxn>
                  <a:cxn ang="0">
                    <a:pos x="64" y="80"/>
                  </a:cxn>
                  <a:cxn ang="0">
                    <a:pos x="38" y="47"/>
                  </a:cxn>
                  <a:cxn ang="0">
                    <a:pos x="12" y="80"/>
                  </a:cxn>
                  <a:cxn ang="0">
                    <a:pos x="0" y="80"/>
                  </a:cxn>
                </a:cxnLst>
                <a:rect l="0" t="0" r="r" b="b"/>
                <a:pathLst>
                  <a:path w="76" h="80">
                    <a:moveTo>
                      <a:pt x="0" y="80"/>
                    </a:moveTo>
                    <a:lnTo>
                      <a:pt x="31" y="40"/>
                    </a:lnTo>
                    <a:lnTo>
                      <a:pt x="3" y="0"/>
                    </a:lnTo>
                    <a:lnTo>
                      <a:pt x="15" y="0"/>
                    </a:lnTo>
                    <a:lnTo>
                      <a:pt x="38" y="33"/>
                    </a:lnTo>
                    <a:lnTo>
                      <a:pt x="62" y="0"/>
                    </a:lnTo>
                    <a:lnTo>
                      <a:pt x="74" y="0"/>
                    </a:lnTo>
                    <a:lnTo>
                      <a:pt x="45" y="40"/>
                    </a:lnTo>
                    <a:lnTo>
                      <a:pt x="76" y="80"/>
                    </a:lnTo>
                    <a:lnTo>
                      <a:pt x="64" y="80"/>
                    </a:lnTo>
                    <a:lnTo>
                      <a:pt x="38" y="47"/>
                    </a:lnTo>
                    <a:lnTo>
                      <a:pt x="12" y="80"/>
                    </a:lnTo>
                    <a:lnTo>
                      <a:pt x="0" y="80"/>
                    </a:ln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1" name="Freeform 13"/>
              <p:cNvSpPr>
                <a:spLocks noEditPoints="1"/>
              </p:cNvSpPr>
              <p:nvPr userDrawn="1"/>
            </p:nvSpPr>
            <p:spPr bwMode="auto">
              <a:xfrm rot="16200000">
                <a:off x="1614484" y="2570873"/>
                <a:ext cx="219281" cy="342819"/>
              </a:xfrm>
              <a:custGeom>
                <a:avLst/>
                <a:gdLst/>
                <a:ahLst/>
                <a:cxnLst>
                  <a:cxn ang="0">
                    <a:pos x="26" y="17"/>
                  </a:cxn>
                  <a:cxn ang="0">
                    <a:pos x="15" y="3"/>
                  </a:cxn>
                  <a:cxn ang="0">
                    <a:pos x="4" y="17"/>
                  </a:cxn>
                  <a:cxn ang="0">
                    <a:pos x="15" y="32"/>
                  </a:cxn>
                  <a:cxn ang="0">
                    <a:pos x="26" y="17"/>
                  </a:cxn>
                  <a:cxn ang="0">
                    <a:pos x="4" y="47"/>
                  </a:cxn>
                  <a:cxn ang="0">
                    <a:pos x="0" y="47"/>
                  </a:cxn>
                  <a:cxn ang="0">
                    <a:pos x="0" y="11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4" y="5"/>
                  </a:cxn>
                  <a:cxn ang="0">
                    <a:pos x="15" y="0"/>
                  </a:cxn>
                  <a:cxn ang="0">
                    <a:pos x="30" y="17"/>
                  </a:cxn>
                  <a:cxn ang="0">
                    <a:pos x="15" y="35"/>
                  </a:cxn>
                  <a:cxn ang="0">
                    <a:pos x="4" y="30"/>
                  </a:cxn>
                  <a:cxn ang="0">
                    <a:pos x="4" y="47"/>
                  </a:cxn>
                </a:cxnLst>
                <a:rect l="0" t="0" r="r" b="b"/>
                <a:pathLst>
                  <a:path w="30" h="47">
                    <a:moveTo>
                      <a:pt x="26" y="17"/>
                    </a:moveTo>
                    <a:cubicBezTo>
                      <a:pt x="26" y="10"/>
                      <a:pt x="23" y="3"/>
                      <a:pt x="15" y="3"/>
                    </a:cubicBezTo>
                    <a:cubicBezTo>
                      <a:pt x="7" y="3"/>
                      <a:pt x="4" y="9"/>
                      <a:pt x="4" y="17"/>
                    </a:cubicBezTo>
                    <a:cubicBezTo>
                      <a:pt x="4" y="26"/>
                      <a:pt x="7" y="32"/>
                      <a:pt x="15" y="32"/>
                    </a:cubicBezTo>
                    <a:cubicBezTo>
                      <a:pt x="23" y="32"/>
                      <a:pt x="26" y="25"/>
                      <a:pt x="26" y="17"/>
                    </a:cubicBezTo>
                    <a:moveTo>
                      <a:pt x="4" y="47"/>
                    </a:moveTo>
                    <a:cubicBezTo>
                      <a:pt x="0" y="47"/>
                      <a:pt x="0" y="47"/>
                      <a:pt x="0" y="47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7"/>
                      <a:pt x="0" y="4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7" y="1"/>
                      <a:pt x="10" y="0"/>
                      <a:pt x="15" y="0"/>
                    </a:cubicBezTo>
                    <a:cubicBezTo>
                      <a:pt x="26" y="0"/>
                      <a:pt x="30" y="8"/>
                      <a:pt x="30" y="17"/>
                    </a:cubicBezTo>
                    <a:cubicBezTo>
                      <a:pt x="30" y="27"/>
                      <a:pt x="26" y="35"/>
                      <a:pt x="15" y="35"/>
                    </a:cubicBezTo>
                    <a:cubicBezTo>
                      <a:pt x="10" y="35"/>
                      <a:pt x="7" y="33"/>
                      <a:pt x="4" y="30"/>
                    </a:cubicBezTo>
                    <a:lnTo>
                      <a:pt x="4" y="47"/>
                    </a:ln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2" name="Freeform 14"/>
              <p:cNvSpPr>
                <a:spLocks/>
              </p:cNvSpPr>
              <p:nvPr userDrawn="1"/>
            </p:nvSpPr>
            <p:spPr bwMode="auto">
              <a:xfrm rot="16200000">
                <a:off x="1617573" y="2391740"/>
                <a:ext cx="117362" cy="247078"/>
              </a:xfrm>
              <a:custGeom>
                <a:avLst/>
                <a:gdLst/>
                <a:ahLst/>
                <a:cxnLst>
                  <a:cxn ang="0">
                    <a:pos x="13" y="3"/>
                  </a:cxn>
                  <a:cxn ang="0">
                    <a:pos x="4" y="15"/>
                  </a:cxn>
                  <a:cxn ang="0">
                    <a:pos x="4" y="34"/>
                  </a:cxn>
                  <a:cxn ang="0">
                    <a:pos x="0" y="34"/>
                  </a:cxn>
                  <a:cxn ang="0">
                    <a:pos x="0" y="10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4" y="5"/>
                  </a:cxn>
                  <a:cxn ang="0">
                    <a:pos x="14" y="0"/>
                  </a:cxn>
                  <a:cxn ang="0">
                    <a:pos x="16" y="0"/>
                  </a:cxn>
                  <a:cxn ang="0">
                    <a:pos x="16" y="4"/>
                  </a:cxn>
                  <a:cxn ang="0">
                    <a:pos x="13" y="3"/>
                  </a:cxn>
                </a:cxnLst>
                <a:rect l="0" t="0" r="r" b="b"/>
                <a:pathLst>
                  <a:path w="16" h="34">
                    <a:moveTo>
                      <a:pt x="13" y="3"/>
                    </a:moveTo>
                    <a:cubicBezTo>
                      <a:pt x="7" y="3"/>
                      <a:pt x="4" y="9"/>
                      <a:pt x="4" y="15"/>
                    </a:cubicBezTo>
                    <a:cubicBezTo>
                      <a:pt x="4" y="34"/>
                      <a:pt x="4" y="34"/>
                      <a:pt x="4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7"/>
                      <a:pt x="0" y="4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6" y="1"/>
                      <a:pt x="10" y="0"/>
                      <a:pt x="14" y="0"/>
                    </a:cubicBezTo>
                    <a:cubicBezTo>
                      <a:pt x="15" y="0"/>
                      <a:pt x="15" y="0"/>
                      <a:pt x="16" y="0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4"/>
                      <a:pt x="14" y="3"/>
                      <a:pt x="13" y="3"/>
                    </a:cubicBezTo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3" name="Freeform 15"/>
              <p:cNvSpPr>
                <a:spLocks noEditPoints="1"/>
              </p:cNvSpPr>
              <p:nvPr userDrawn="1"/>
            </p:nvSpPr>
            <p:spPr bwMode="auto">
              <a:xfrm rot="16200000">
                <a:off x="1572790" y="2217242"/>
                <a:ext cx="213104" cy="253255"/>
              </a:xfrm>
              <a:custGeom>
                <a:avLst/>
                <a:gdLst/>
                <a:ahLst/>
                <a:cxnLst>
                  <a:cxn ang="0">
                    <a:pos x="4" y="15"/>
                  </a:cxn>
                  <a:cxn ang="0">
                    <a:pos x="25" y="15"/>
                  </a:cxn>
                  <a:cxn ang="0">
                    <a:pos x="15" y="3"/>
                  </a:cxn>
                  <a:cxn ang="0">
                    <a:pos x="4" y="15"/>
                  </a:cxn>
                  <a:cxn ang="0">
                    <a:pos x="4" y="18"/>
                  </a:cxn>
                  <a:cxn ang="0">
                    <a:pos x="15" y="32"/>
                  </a:cxn>
                  <a:cxn ang="0">
                    <a:pos x="25" y="24"/>
                  </a:cxn>
                  <a:cxn ang="0">
                    <a:pos x="29" y="24"/>
                  </a:cxn>
                  <a:cxn ang="0">
                    <a:pos x="15" y="35"/>
                  </a:cxn>
                  <a:cxn ang="0">
                    <a:pos x="0" y="18"/>
                  </a:cxn>
                  <a:cxn ang="0">
                    <a:pos x="15" y="0"/>
                  </a:cxn>
                  <a:cxn ang="0">
                    <a:pos x="29" y="18"/>
                  </a:cxn>
                  <a:cxn ang="0">
                    <a:pos x="4" y="18"/>
                  </a:cxn>
                </a:cxnLst>
                <a:rect l="0" t="0" r="r" b="b"/>
                <a:pathLst>
                  <a:path w="29" h="35">
                    <a:moveTo>
                      <a:pt x="4" y="15"/>
                    </a:move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8"/>
                      <a:pt x="21" y="3"/>
                      <a:pt x="15" y="3"/>
                    </a:cubicBezTo>
                    <a:cubicBezTo>
                      <a:pt x="9" y="3"/>
                      <a:pt x="5" y="7"/>
                      <a:pt x="4" y="15"/>
                    </a:cubicBezTo>
                    <a:moveTo>
                      <a:pt x="4" y="18"/>
                    </a:moveTo>
                    <a:cubicBezTo>
                      <a:pt x="4" y="26"/>
                      <a:pt x="8" y="32"/>
                      <a:pt x="15" y="32"/>
                    </a:cubicBezTo>
                    <a:cubicBezTo>
                      <a:pt x="21" y="32"/>
                      <a:pt x="24" y="28"/>
                      <a:pt x="25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7" y="32"/>
                      <a:pt x="23" y="35"/>
                      <a:pt x="15" y="35"/>
                    </a:cubicBezTo>
                    <a:cubicBezTo>
                      <a:pt x="4" y="35"/>
                      <a:pt x="0" y="28"/>
                      <a:pt x="0" y="18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29" y="9"/>
                      <a:pt x="29" y="18"/>
                    </a:cubicBezTo>
                    <a:lnTo>
                      <a:pt x="4" y="18"/>
                    </a:ln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4" name="Freeform 16"/>
              <p:cNvSpPr>
                <a:spLocks/>
              </p:cNvSpPr>
              <p:nvPr userDrawn="1"/>
            </p:nvSpPr>
            <p:spPr bwMode="auto">
              <a:xfrm rot="16200000">
                <a:off x="1588233" y="1991784"/>
                <a:ext cx="182219" cy="253255"/>
              </a:xfrm>
              <a:custGeom>
                <a:avLst/>
                <a:gdLst/>
                <a:ahLst/>
                <a:cxnLst>
                  <a:cxn ang="0">
                    <a:pos x="12" y="35"/>
                  </a:cxn>
                  <a:cxn ang="0">
                    <a:pos x="0" y="24"/>
                  </a:cxn>
                  <a:cxn ang="0">
                    <a:pos x="4" y="24"/>
                  </a:cxn>
                  <a:cxn ang="0">
                    <a:pos x="12" y="32"/>
                  </a:cxn>
                  <a:cxn ang="0">
                    <a:pos x="21" y="25"/>
                  </a:cxn>
                  <a:cxn ang="0">
                    <a:pos x="12" y="19"/>
                  </a:cxn>
                  <a:cxn ang="0">
                    <a:pos x="1" y="9"/>
                  </a:cxn>
                  <a:cxn ang="0">
                    <a:pos x="13" y="0"/>
                  </a:cxn>
                  <a:cxn ang="0">
                    <a:pos x="24" y="9"/>
                  </a:cxn>
                  <a:cxn ang="0">
                    <a:pos x="20" y="9"/>
                  </a:cxn>
                  <a:cxn ang="0">
                    <a:pos x="13" y="3"/>
                  </a:cxn>
                  <a:cxn ang="0">
                    <a:pos x="5" y="9"/>
                  </a:cxn>
                  <a:cxn ang="0">
                    <a:pos x="14" y="15"/>
                  </a:cxn>
                  <a:cxn ang="0">
                    <a:pos x="25" y="25"/>
                  </a:cxn>
                  <a:cxn ang="0">
                    <a:pos x="12" y="35"/>
                  </a:cxn>
                </a:cxnLst>
                <a:rect l="0" t="0" r="r" b="b"/>
                <a:pathLst>
                  <a:path w="25" h="35">
                    <a:moveTo>
                      <a:pt x="12" y="35"/>
                    </a:moveTo>
                    <a:cubicBezTo>
                      <a:pt x="5" y="35"/>
                      <a:pt x="0" y="32"/>
                      <a:pt x="0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30"/>
                      <a:pt x="7" y="32"/>
                      <a:pt x="12" y="32"/>
                    </a:cubicBezTo>
                    <a:cubicBezTo>
                      <a:pt x="17" y="32"/>
                      <a:pt x="21" y="30"/>
                      <a:pt x="21" y="25"/>
                    </a:cubicBezTo>
                    <a:cubicBezTo>
                      <a:pt x="21" y="21"/>
                      <a:pt x="16" y="20"/>
                      <a:pt x="12" y="19"/>
                    </a:cubicBezTo>
                    <a:cubicBezTo>
                      <a:pt x="7" y="17"/>
                      <a:pt x="1" y="16"/>
                      <a:pt x="1" y="9"/>
                    </a:cubicBezTo>
                    <a:cubicBezTo>
                      <a:pt x="1" y="2"/>
                      <a:pt x="7" y="0"/>
                      <a:pt x="13" y="0"/>
                    </a:cubicBezTo>
                    <a:cubicBezTo>
                      <a:pt x="19" y="0"/>
                      <a:pt x="24" y="2"/>
                      <a:pt x="24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5"/>
                      <a:pt x="17" y="3"/>
                      <a:pt x="13" y="3"/>
                    </a:cubicBezTo>
                    <a:cubicBezTo>
                      <a:pt x="9" y="3"/>
                      <a:pt x="5" y="4"/>
                      <a:pt x="5" y="9"/>
                    </a:cubicBezTo>
                    <a:cubicBezTo>
                      <a:pt x="5" y="13"/>
                      <a:pt x="9" y="14"/>
                      <a:pt x="14" y="15"/>
                    </a:cubicBezTo>
                    <a:cubicBezTo>
                      <a:pt x="19" y="17"/>
                      <a:pt x="25" y="18"/>
                      <a:pt x="25" y="25"/>
                    </a:cubicBezTo>
                    <a:cubicBezTo>
                      <a:pt x="25" y="32"/>
                      <a:pt x="19" y="35"/>
                      <a:pt x="12" y="35"/>
                    </a:cubicBezTo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5" name="Freeform 17"/>
              <p:cNvSpPr>
                <a:spLocks/>
              </p:cNvSpPr>
              <p:nvPr userDrawn="1"/>
            </p:nvSpPr>
            <p:spPr bwMode="auto">
              <a:xfrm rot="16200000">
                <a:off x="1585144" y="1781766"/>
                <a:ext cx="188396" cy="253255"/>
              </a:xfrm>
              <a:custGeom>
                <a:avLst/>
                <a:gdLst/>
                <a:ahLst/>
                <a:cxnLst>
                  <a:cxn ang="0">
                    <a:pos x="13" y="35"/>
                  </a:cxn>
                  <a:cxn ang="0">
                    <a:pos x="0" y="24"/>
                  </a:cxn>
                  <a:cxn ang="0">
                    <a:pos x="5" y="24"/>
                  </a:cxn>
                  <a:cxn ang="0">
                    <a:pos x="13" y="32"/>
                  </a:cxn>
                  <a:cxn ang="0">
                    <a:pos x="21" y="25"/>
                  </a:cxn>
                  <a:cxn ang="0">
                    <a:pos x="13" y="19"/>
                  </a:cxn>
                  <a:cxn ang="0">
                    <a:pos x="1" y="9"/>
                  </a:cxn>
                  <a:cxn ang="0">
                    <a:pos x="13" y="0"/>
                  </a:cxn>
                  <a:cxn ang="0">
                    <a:pos x="25" y="9"/>
                  </a:cxn>
                  <a:cxn ang="0">
                    <a:pos x="21" y="9"/>
                  </a:cxn>
                  <a:cxn ang="0">
                    <a:pos x="13" y="3"/>
                  </a:cxn>
                  <a:cxn ang="0">
                    <a:pos x="6" y="9"/>
                  </a:cxn>
                  <a:cxn ang="0">
                    <a:pos x="14" y="15"/>
                  </a:cxn>
                  <a:cxn ang="0">
                    <a:pos x="26" y="25"/>
                  </a:cxn>
                  <a:cxn ang="0">
                    <a:pos x="13" y="35"/>
                  </a:cxn>
                </a:cxnLst>
                <a:rect l="0" t="0" r="r" b="b"/>
                <a:pathLst>
                  <a:path w="26" h="35">
                    <a:moveTo>
                      <a:pt x="13" y="35"/>
                    </a:moveTo>
                    <a:cubicBezTo>
                      <a:pt x="6" y="35"/>
                      <a:pt x="0" y="32"/>
                      <a:pt x="0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5" y="30"/>
                      <a:pt x="8" y="32"/>
                      <a:pt x="13" y="32"/>
                    </a:cubicBezTo>
                    <a:cubicBezTo>
                      <a:pt x="18" y="32"/>
                      <a:pt x="21" y="30"/>
                      <a:pt x="21" y="25"/>
                    </a:cubicBezTo>
                    <a:cubicBezTo>
                      <a:pt x="21" y="21"/>
                      <a:pt x="17" y="20"/>
                      <a:pt x="13" y="19"/>
                    </a:cubicBezTo>
                    <a:cubicBezTo>
                      <a:pt x="7" y="17"/>
                      <a:pt x="1" y="16"/>
                      <a:pt x="1" y="9"/>
                    </a:cubicBezTo>
                    <a:cubicBezTo>
                      <a:pt x="1" y="2"/>
                      <a:pt x="7" y="0"/>
                      <a:pt x="13" y="0"/>
                    </a:cubicBezTo>
                    <a:cubicBezTo>
                      <a:pt x="20" y="0"/>
                      <a:pt x="25" y="2"/>
                      <a:pt x="25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5"/>
                      <a:pt x="18" y="3"/>
                      <a:pt x="13" y="3"/>
                    </a:cubicBezTo>
                    <a:cubicBezTo>
                      <a:pt x="10" y="3"/>
                      <a:pt x="6" y="4"/>
                      <a:pt x="6" y="9"/>
                    </a:cubicBezTo>
                    <a:cubicBezTo>
                      <a:pt x="6" y="13"/>
                      <a:pt x="10" y="14"/>
                      <a:pt x="14" y="15"/>
                    </a:cubicBezTo>
                    <a:cubicBezTo>
                      <a:pt x="20" y="17"/>
                      <a:pt x="26" y="18"/>
                      <a:pt x="26" y="25"/>
                    </a:cubicBezTo>
                    <a:cubicBezTo>
                      <a:pt x="26" y="32"/>
                      <a:pt x="20" y="35"/>
                      <a:pt x="13" y="35"/>
                    </a:cubicBezTo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86216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Presentation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016" name="Rectangle 8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1371601" y="3280886"/>
            <a:ext cx="7456488" cy="738664"/>
          </a:xfrm>
        </p:spPr>
        <p:txBody>
          <a:bodyPr wrap="square" anchor="t" anchorCtr="0">
            <a:sp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555017" name="Rectangle 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962400"/>
            <a:ext cx="7456488" cy="457200"/>
          </a:xfrm>
        </p:spPr>
        <p:txBody>
          <a:bodyPr wrap="square">
            <a:noAutofit/>
          </a:bodyPr>
          <a:lstStyle>
            <a:lvl1pPr marL="0" indent="0">
              <a:spcBef>
                <a:spcPct val="25000"/>
              </a:spcBef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311150" y="2594041"/>
            <a:ext cx="731096" cy="1721860"/>
            <a:chOff x="311150" y="2571245"/>
            <a:chExt cx="731096" cy="1721860"/>
          </a:xfrm>
        </p:grpSpPr>
        <p:grpSp>
          <p:nvGrpSpPr>
            <p:cNvPr id="2" name="Group 8"/>
            <p:cNvGrpSpPr>
              <a:grpSpLocks noChangeAspect="1"/>
            </p:cNvGrpSpPr>
            <p:nvPr userDrawn="1"/>
          </p:nvGrpSpPr>
          <p:grpSpPr>
            <a:xfrm rot="16200000">
              <a:off x="-313110" y="3195505"/>
              <a:ext cx="1721860" cy="473340"/>
              <a:chOff x="590550" y="5774531"/>
              <a:chExt cx="1195388" cy="328612"/>
            </a:xfrm>
          </p:grpSpPr>
          <p:grpSp>
            <p:nvGrpSpPr>
              <p:cNvPr id="3" name="Group 19"/>
              <p:cNvGrpSpPr/>
              <p:nvPr userDrawn="1"/>
            </p:nvGrpSpPr>
            <p:grpSpPr>
              <a:xfrm>
                <a:off x="1216025" y="5774531"/>
                <a:ext cx="569913" cy="320674"/>
                <a:chOff x="1216025" y="5774531"/>
                <a:chExt cx="569913" cy="320674"/>
              </a:xfrm>
              <a:solidFill>
                <a:srgbClr val="ADAFB2"/>
              </a:solidFill>
            </p:grpSpPr>
            <p:sp>
              <p:nvSpPr>
                <p:cNvPr id="12" name="Freeform 7"/>
                <p:cNvSpPr>
                  <a:spLocks noEditPoints="1"/>
                </p:cNvSpPr>
                <p:nvPr userDrawn="1"/>
              </p:nvSpPr>
              <p:spPr bwMode="auto">
                <a:xfrm>
                  <a:off x="1708150" y="6020593"/>
                  <a:ext cx="77788" cy="74612"/>
                </a:xfrm>
                <a:custGeom>
                  <a:avLst/>
                  <a:gdLst/>
                  <a:ahLst/>
                  <a:cxnLst>
                    <a:cxn ang="0">
                      <a:pos x="19" y="10"/>
                    </a:cxn>
                    <a:cxn ang="0">
                      <a:pos x="10" y="2"/>
                    </a:cxn>
                    <a:cxn ang="0">
                      <a:pos x="2" y="10"/>
                    </a:cxn>
                    <a:cxn ang="0">
                      <a:pos x="10" y="19"/>
                    </a:cxn>
                    <a:cxn ang="0">
                      <a:pos x="19" y="10"/>
                    </a:cxn>
                    <a:cxn ang="0">
                      <a:pos x="19" y="10"/>
                    </a:cxn>
                    <a:cxn ang="0">
                      <a:pos x="8" y="11"/>
                    </a:cxn>
                    <a:cxn ang="0">
                      <a:pos x="8" y="16"/>
                    </a:cxn>
                    <a:cxn ang="0">
                      <a:pos x="6" y="16"/>
                    </a:cxn>
                    <a:cxn ang="0">
                      <a:pos x="6" y="4"/>
                    </a:cxn>
                    <a:cxn ang="0">
                      <a:pos x="11" y="4"/>
                    </a:cxn>
                    <a:cxn ang="0">
                      <a:pos x="15" y="7"/>
                    </a:cxn>
                    <a:cxn ang="0">
                      <a:pos x="13" y="10"/>
                    </a:cxn>
                    <a:cxn ang="0">
                      <a:pos x="13" y="10"/>
                    </a:cxn>
                    <a:cxn ang="0">
                      <a:pos x="14" y="13"/>
                    </a:cxn>
                    <a:cxn ang="0">
                      <a:pos x="15" y="16"/>
                    </a:cxn>
                    <a:cxn ang="0">
                      <a:pos x="13" y="16"/>
                    </a:cxn>
                    <a:cxn ang="0">
                      <a:pos x="12" y="12"/>
                    </a:cxn>
                    <a:cxn ang="0">
                      <a:pos x="10" y="11"/>
                    </a:cxn>
                    <a:cxn ang="0">
                      <a:pos x="8" y="11"/>
                    </a:cxn>
                    <a:cxn ang="0">
                      <a:pos x="10" y="9"/>
                    </a:cxn>
                    <a:cxn ang="0">
                      <a:pos x="13" y="7"/>
                    </a:cxn>
                    <a:cxn ang="0">
                      <a:pos x="10" y="6"/>
                    </a:cxn>
                    <a:cxn ang="0">
                      <a:pos x="8" y="6"/>
                    </a:cxn>
                    <a:cxn ang="0">
                      <a:pos x="8" y="9"/>
                    </a:cxn>
                    <a:cxn ang="0">
                      <a:pos x="10" y="9"/>
                    </a:cxn>
                    <a:cxn ang="0">
                      <a:pos x="0" y="10"/>
                    </a:cxn>
                    <a:cxn ang="0">
                      <a:pos x="10" y="0"/>
                    </a:cxn>
                    <a:cxn ang="0">
                      <a:pos x="21" y="10"/>
                    </a:cxn>
                    <a:cxn ang="0">
                      <a:pos x="10" y="20"/>
                    </a:cxn>
                    <a:cxn ang="0">
                      <a:pos x="0" y="10"/>
                    </a:cxn>
                  </a:cxnLst>
                  <a:rect l="0" t="0" r="r" b="b"/>
                  <a:pathLst>
                    <a:path w="21" h="20">
                      <a:moveTo>
                        <a:pt x="19" y="10"/>
                      </a:moveTo>
                      <a:cubicBezTo>
                        <a:pt x="19" y="5"/>
                        <a:pt x="15" y="2"/>
                        <a:pt x="10" y="2"/>
                      </a:cubicBezTo>
                      <a:cubicBezTo>
                        <a:pt x="6" y="2"/>
                        <a:pt x="2" y="5"/>
                        <a:pt x="2" y="10"/>
                      </a:cubicBezTo>
                      <a:cubicBezTo>
                        <a:pt x="2" y="15"/>
                        <a:pt x="6" y="19"/>
                        <a:pt x="10" y="19"/>
                      </a:cubicBezTo>
                      <a:cubicBezTo>
                        <a:pt x="15" y="19"/>
                        <a:pt x="19" y="15"/>
                        <a:pt x="19" y="10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lose/>
                      <a:moveTo>
                        <a:pt x="8" y="11"/>
                      </a:move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3" y="4"/>
                        <a:pt x="15" y="5"/>
                        <a:pt x="15" y="7"/>
                      </a:cubicBezTo>
                      <a:cubicBezTo>
                        <a:pt x="15" y="9"/>
                        <a:pt x="14" y="10"/>
                        <a:pt x="13" y="10"/>
                      </a:cubicBezTo>
                      <a:cubicBezTo>
                        <a:pt x="13" y="10"/>
                        <a:pt x="13" y="10"/>
                        <a:pt x="13" y="10"/>
                      </a:cubicBezTo>
                      <a:cubicBezTo>
                        <a:pt x="14" y="10"/>
                        <a:pt x="14" y="11"/>
                        <a:pt x="14" y="13"/>
                      </a:cubicBezTo>
                      <a:cubicBezTo>
                        <a:pt x="14" y="14"/>
                        <a:pt x="15" y="16"/>
                        <a:pt x="15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2" y="15"/>
                        <a:pt x="12" y="13"/>
                        <a:pt x="12" y="12"/>
                      </a:cubicBezTo>
                      <a:cubicBezTo>
                        <a:pt x="12" y="11"/>
                        <a:pt x="11" y="11"/>
                        <a:pt x="10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lose/>
                      <a:moveTo>
                        <a:pt x="10" y="9"/>
                      </a:moveTo>
                      <a:cubicBezTo>
                        <a:pt x="12" y="9"/>
                        <a:pt x="13" y="8"/>
                        <a:pt x="13" y="7"/>
                      </a:cubicBezTo>
                      <a:cubicBezTo>
                        <a:pt x="13" y="6"/>
                        <a:pt x="12" y="6"/>
                        <a:pt x="10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10" y="9"/>
                        <a:pt x="10" y="9"/>
                        <a:pt x="10" y="9"/>
                      </a:cubicBezTo>
                      <a:close/>
                      <a:moveTo>
                        <a:pt x="0" y="10"/>
                      </a:moveTo>
                      <a:cubicBezTo>
                        <a:pt x="0" y="4"/>
                        <a:pt x="5" y="0"/>
                        <a:pt x="10" y="0"/>
                      </a:cubicBezTo>
                      <a:cubicBezTo>
                        <a:pt x="16" y="0"/>
                        <a:pt x="21" y="4"/>
                        <a:pt x="21" y="10"/>
                      </a:cubicBezTo>
                      <a:cubicBezTo>
                        <a:pt x="21" y="16"/>
                        <a:pt x="16" y="20"/>
                        <a:pt x="10" y="20"/>
                      </a:cubicBezTo>
                      <a:cubicBezTo>
                        <a:pt x="5" y="20"/>
                        <a:pt x="0" y="16"/>
                        <a:pt x="0" y="10"/>
                      </a:cubicBezTo>
                      <a:close/>
                    </a:path>
                  </a:pathLst>
                </a:custGeom>
                <a:solidFill>
                  <a:srgbClr val="F4792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lnSpc>
                      <a:spcPct val="90000"/>
                    </a:lnSpc>
                    <a:spcBef>
                      <a:spcPct val="50000"/>
                    </a:spcBef>
                    <a:spcAft>
                      <a:spcPct val="0"/>
                    </a:spcAft>
                  </a:pPr>
                  <a:endParaRPr lang="en-US" dirty="0">
                    <a:solidFill>
                      <a:prstClr val="black"/>
                    </a:solidFill>
                    <a:latin typeface="Arial" charset="0"/>
                  </a:endParaRPr>
                </a:p>
              </p:txBody>
            </p:sp>
            <p:sp>
              <p:nvSpPr>
                <p:cNvPr id="13" name="Freeform 8"/>
                <p:cNvSpPr>
                  <a:spLocks/>
                </p:cNvSpPr>
                <p:nvPr userDrawn="1"/>
              </p:nvSpPr>
              <p:spPr bwMode="auto">
                <a:xfrm>
                  <a:off x="1397000" y="5890418"/>
                  <a:ext cx="273050" cy="201612"/>
                </a:xfrm>
                <a:custGeom>
                  <a:avLst/>
                  <a:gdLst/>
                  <a:ahLst/>
                  <a:cxnLst>
                    <a:cxn ang="0">
                      <a:pos x="113" y="127"/>
                    </a:cxn>
                    <a:cxn ang="0">
                      <a:pos x="85" y="94"/>
                    </a:cxn>
                    <a:cxn ang="0">
                      <a:pos x="56" y="127"/>
                    </a:cxn>
                    <a:cxn ang="0">
                      <a:pos x="0" y="127"/>
                    </a:cxn>
                    <a:cxn ang="0">
                      <a:pos x="56" y="63"/>
                    </a:cxn>
                    <a:cxn ang="0">
                      <a:pos x="0" y="0"/>
                    </a:cxn>
                    <a:cxn ang="0">
                      <a:pos x="59" y="0"/>
                    </a:cxn>
                    <a:cxn ang="0">
                      <a:pos x="87" y="30"/>
                    </a:cxn>
                    <a:cxn ang="0">
                      <a:pos x="113" y="0"/>
                    </a:cxn>
                    <a:cxn ang="0">
                      <a:pos x="172" y="0"/>
                    </a:cxn>
                    <a:cxn ang="0">
                      <a:pos x="115" y="63"/>
                    </a:cxn>
                    <a:cxn ang="0">
                      <a:pos x="172" y="127"/>
                    </a:cxn>
                    <a:cxn ang="0">
                      <a:pos x="113" y="127"/>
                    </a:cxn>
                  </a:cxnLst>
                  <a:rect l="0" t="0" r="r" b="b"/>
                  <a:pathLst>
                    <a:path w="172" h="127">
                      <a:moveTo>
                        <a:pt x="113" y="127"/>
                      </a:moveTo>
                      <a:lnTo>
                        <a:pt x="85" y="94"/>
                      </a:lnTo>
                      <a:lnTo>
                        <a:pt x="56" y="127"/>
                      </a:lnTo>
                      <a:lnTo>
                        <a:pt x="0" y="127"/>
                      </a:lnTo>
                      <a:lnTo>
                        <a:pt x="56" y="63"/>
                      </a:lnTo>
                      <a:lnTo>
                        <a:pt x="0" y="0"/>
                      </a:lnTo>
                      <a:lnTo>
                        <a:pt x="59" y="0"/>
                      </a:lnTo>
                      <a:lnTo>
                        <a:pt x="87" y="30"/>
                      </a:lnTo>
                      <a:lnTo>
                        <a:pt x="113" y="0"/>
                      </a:lnTo>
                      <a:lnTo>
                        <a:pt x="172" y="0"/>
                      </a:lnTo>
                      <a:lnTo>
                        <a:pt x="115" y="63"/>
                      </a:lnTo>
                      <a:lnTo>
                        <a:pt x="172" y="127"/>
                      </a:lnTo>
                      <a:lnTo>
                        <a:pt x="113" y="127"/>
                      </a:lnTo>
                      <a:close/>
                    </a:path>
                  </a:pathLst>
                </a:custGeom>
                <a:solidFill>
                  <a:srgbClr val="F4792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lnSpc>
                      <a:spcPct val="90000"/>
                    </a:lnSpc>
                    <a:spcBef>
                      <a:spcPct val="50000"/>
                    </a:spcBef>
                    <a:spcAft>
                      <a:spcPct val="0"/>
                    </a:spcAft>
                  </a:pPr>
                  <a:endParaRPr lang="en-US" dirty="0">
                    <a:solidFill>
                      <a:prstClr val="black"/>
                    </a:solidFill>
                    <a:latin typeface="Arial" charset="0"/>
                  </a:endParaRPr>
                </a:p>
              </p:txBody>
            </p:sp>
            <p:sp>
              <p:nvSpPr>
                <p:cNvPr id="14" name="Freeform 9"/>
                <p:cNvSpPr>
                  <a:spLocks/>
                </p:cNvSpPr>
                <p:nvPr userDrawn="1"/>
              </p:nvSpPr>
              <p:spPr bwMode="auto">
                <a:xfrm>
                  <a:off x="1216025" y="5774531"/>
                  <a:ext cx="180975" cy="317500"/>
                </a:xfrm>
                <a:custGeom>
                  <a:avLst/>
                  <a:gdLst/>
                  <a:ahLst/>
                  <a:cxnLst>
                    <a:cxn ang="0">
                      <a:pos x="0" y="200"/>
                    </a:cxn>
                    <a:cxn ang="0">
                      <a:pos x="0" y="0"/>
                    </a:cxn>
                    <a:cxn ang="0">
                      <a:pos x="114" y="0"/>
                    </a:cxn>
                    <a:cxn ang="0">
                      <a:pos x="114" y="42"/>
                    </a:cxn>
                    <a:cxn ang="0">
                      <a:pos x="48" y="42"/>
                    </a:cxn>
                    <a:cxn ang="0">
                      <a:pos x="48" y="73"/>
                    </a:cxn>
                    <a:cxn ang="0">
                      <a:pos x="114" y="73"/>
                    </a:cxn>
                    <a:cxn ang="0">
                      <a:pos x="114" y="115"/>
                    </a:cxn>
                    <a:cxn ang="0">
                      <a:pos x="48" y="115"/>
                    </a:cxn>
                    <a:cxn ang="0">
                      <a:pos x="48" y="155"/>
                    </a:cxn>
                    <a:cxn ang="0">
                      <a:pos x="114" y="155"/>
                    </a:cxn>
                    <a:cxn ang="0">
                      <a:pos x="114" y="200"/>
                    </a:cxn>
                    <a:cxn ang="0">
                      <a:pos x="0" y="200"/>
                    </a:cxn>
                  </a:cxnLst>
                  <a:rect l="0" t="0" r="r" b="b"/>
                  <a:pathLst>
                    <a:path w="114" h="200">
                      <a:moveTo>
                        <a:pt x="0" y="200"/>
                      </a:moveTo>
                      <a:lnTo>
                        <a:pt x="0" y="0"/>
                      </a:lnTo>
                      <a:lnTo>
                        <a:pt x="114" y="0"/>
                      </a:lnTo>
                      <a:lnTo>
                        <a:pt x="114" y="42"/>
                      </a:lnTo>
                      <a:lnTo>
                        <a:pt x="48" y="42"/>
                      </a:lnTo>
                      <a:lnTo>
                        <a:pt x="48" y="73"/>
                      </a:lnTo>
                      <a:lnTo>
                        <a:pt x="114" y="73"/>
                      </a:lnTo>
                      <a:lnTo>
                        <a:pt x="114" y="115"/>
                      </a:lnTo>
                      <a:lnTo>
                        <a:pt x="48" y="115"/>
                      </a:lnTo>
                      <a:lnTo>
                        <a:pt x="48" y="155"/>
                      </a:lnTo>
                      <a:lnTo>
                        <a:pt x="114" y="155"/>
                      </a:lnTo>
                      <a:lnTo>
                        <a:pt x="114" y="200"/>
                      </a:lnTo>
                      <a:lnTo>
                        <a:pt x="0" y="200"/>
                      </a:lnTo>
                      <a:close/>
                    </a:path>
                  </a:pathLst>
                </a:custGeom>
                <a:solidFill>
                  <a:srgbClr val="F4792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lnSpc>
                      <a:spcPct val="90000"/>
                    </a:lnSpc>
                    <a:spcBef>
                      <a:spcPct val="50000"/>
                    </a:spcBef>
                    <a:spcAft>
                      <a:spcPct val="0"/>
                    </a:spcAft>
                  </a:pPr>
                  <a:endParaRPr lang="en-US" dirty="0">
                    <a:solidFill>
                      <a:prstClr val="black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1" name="Freeform 10"/>
              <p:cNvSpPr>
                <a:spLocks noEditPoints="1"/>
              </p:cNvSpPr>
              <p:nvPr userDrawn="1"/>
            </p:nvSpPr>
            <p:spPr bwMode="auto">
              <a:xfrm>
                <a:off x="590550" y="5774531"/>
                <a:ext cx="625475" cy="328612"/>
              </a:xfrm>
              <a:custGeom>
                <a:avLst/>
                <a:gdLst/>
                <a:ahLst/>
                <a:cxnLst>
                  <a:cxn ang="0">
                    <a:pos x="147" y="0"/>
                  </a:cxn>
                  <a:cxn ang="0">
                    <a:pos x="147" y="34"/>
                  </a:cxn>
                  <a:cxn ang="0">
                    <a:pos x="147" y="34"/>
                  </a:cxn>
                  <a:cxn ang="0">
                    <a:pos x="131" y="28"/>
                  </a:cxn>
                  <a:cxn ang="0">
                    <a:pos x="104" y="48"/>
                  </a:cxn>
                  <a:cxn ang="0">
                    <a:pos x="75" y="27"/>
                  </a:cxn>
                  <a:cxn ang="0">
                    <a:pos x="48" y="42"/>
                  </a:cxn>
                  <a:cxn ang="0">
                    <a:pos x="48" y="31"/>
                  </a:cxn>
                  <a:cxn ang="0">
                    <a:pos x="23" y="31"/>
                  </a:cxn>
                  <a:cxn ang="0">
                    <a:pos x="23" y="18"/>
                  </a:cxn>
                  <a:cxn ang="0">
                    <a:pos x="50" y="18"/>
                  </a:cxn>
                  <a:cxn ang="0">
                    <a:pos x="50" y="0"/>
                  </a:cxn>
                  <a:cxn ang="0">
                    <a:pos x="0" y="0"/>
                  </a:cxn>
                  <a:cxn ang="0">
                    <a:pos x="0" y="85"/>
                  </a:cxn>
                  <a:cxn ang="0">
                    <a:pos x="23" y="85"/>
                  </a:cxn>
                  <a:cxn ang="0">
                    <a:pos x="23" y="49"/>
                  </a:cxn>
                  <a:cxn ang="0">
                    <a:pos x="45" y="49"/>
                  </a:cxn>
                  <a:cxn ang="0">
                    <a:pos x="44" y="57"/>
                  </a:cxn>
                  <a:cxn ang="0">
                    <a:pos x="75" y="87"/>
                  </a:cxn>
                  <a:cxn ang="0">
                    <a:pos x="104" y="68"/>
                  </a:cxn>
                  <a:cxn ang="0">
                    <a:pos x="85" y="68"/>
                  </a:cxn>
                  <a:cxn ang="0">
                    <a:pos x="75" y="73"/>
                  </a:cxn>
                  <a:cxn ang="0">
                    <a:pos x="64" y="61"/>
                  </a:cxn>
                  <a:cxn ang="0">
                    <a:pos x="103" y="61"/>
                  </a:cxn>
                  <a:cxn ang="0">
                    <a:pos x="131" y="88"/>
                  </a:cxn>
                  <a:cxn ang="0">
                    <a:pos x="147" y="79"/>
                  </a:cxn>
                  <a:cxn ang="0">
                    <a:pos x="147" y="79"/>
                  </a:cxn>
                  <a:cxn ang="0">
                    <a:pos x="147" y="85"/>
                  </a:cxn>
                  <a:cxn ang="0">
                    <a:pos x="167" y="85"/>
                  </a:cxn>
                  <a:cxn ang="0">
                    <a:pos x="167" y="0"/>
                  </a:cxn>
                  <a:cxn ang="0">
                    <a:pos x="147" y="0"/>
                  </a:cxn>
                  <a:cxn ang="0">
                    <a:pos x="64" y="49"/>
                  </a:cxn>
                  <a:cxn ang="0">
                    <a:pos x="75" y="40"/>
                  </a:cxn>
                  <a:cxn ang="0">
                    <a:pos x="86" y="49"/>
                  </a:cxn>
                  <a:cxn ang="0">
                    <a:pos x="64" y="49"/>
                  </a:cxn>
                  <a:cxn ang="0">
                    <a:pos x="135" y="72"/>
                  </a:cxn>
                  <a:cxn ang="0">
                    <a:pos x="123" y="58"/>
                  </a:cxn>
                  <a:cxn ang="0">
                    <a:pos x="135" y="43"/>
                  </a:cxn>
                  <a:cxn ang="0">
                    <a:pos x="147" y="58"/>
                  </a:cxn>
                  <a:cxn ang="0">
                    <a:pos x="135" y="72"/>
                  </a:cxn>
                </a:cxnLst>
                <a:rect l="0" t="0" r="r" b="b"/>
                <a:pathLst>
                  <a:path w="167" h="88">
                    <a:moveTo>
                      <a:pt x="147" y="0"/>
                    </a:moveTo>
                    <a:cubicBezTo>
                      <a:pt x="147" y="34"/>
                      <a:pt x="147" y="34"/>
                      <a:pt x="147" y="34"/>
                    </a:cubicBezTo>
                    <a:cubicBezTo>
                      <a:pt x="147" y="34"/>
                      <a:pt x="147" y="34"/>
                      <a:pt x="147" y="34"/>
                    </a:cubicBezTo>
                    <a:cubicBezTo>
                      <a:pt x="143" y="29"/>
                      <a:pt x="137" y="28"/>
                      <a:pt x="131" y="28"/>
                    </a:cubicBezTo>
                    <a:cubicBezTo>
                      <a:pt x="118" y="28"/>
                      <a:pt x="108" y="36"/>
                      <a:pt x="104" y="48"/>
                    </a:cubicBezTo>
                    <a:cubicBezTo>
                      <a:pt x="100" y="35"/>
                      <a:pt x="90" y="27"/>
                      <a:pt x="75" y="27"/>
                    </a:cubicBezTo>
                    <a:cubicBezTo>
                      <a:pt x="63" y="27"/>
                      <a:pt x="53" y="33"/>
                      <a:pt x="48" y="42"/>
                    </a:cubicBezTo>
                    <a:cubicBezTo>
                      <a:pt x="48" y="31"/>
                      <a:pt x="48" y="31"/>
                      <a:pt x="48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50" y="18"/>
                      <a:pt x="50" y="18"/>
                      <a:pt x="50" y="18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3" y="49"/>
                      <a:pt x="23" y="49"/>
                      <a:pt x="23" y="49"/>
                    </a:cubicBezTo>
                    <a:cubicBezTo>
                      <a:pt x="45" y="49"/>
                      <a:pt x="45" y="49"/>
                      <a:pt x="45" y="49"/>
                    </a:cubicBezTo>
                    <a:cubicBezTo>
                      <a:pt x="45" y="51"/>
                      <a:pt x="44" y="54"/>
                      <a:pt x="44" y="57"/>
                    </a:cubicBezTo>
                    <a:cubicBezTo>
                      <a:pt x="44" y="75"/>
                      <a:pt x="58" y="87"/>
                      <a:pt x="75" y="87"/>
                    </a:cubicBezTo>
                    <a:cubicBezTo>
                      <a:pt x="90" y="87"/>
                      <a:pt x="99" y="81"/>
                      <a:pt x="104" y="68"/>
                    </a:cubicBezTo>
                    <a:cubicBezTo>
                      <a:pt x="85" y="68"/>
                      <a:pt x="85" y="68"/>
                      <a:pt x="85" y="68"/>
                    </a:cubicBezTo>
                    <a:cubicBezTo>
                      <a:pt x="82" y="72"/>
                      <a:pt x="80" y="73"/>
                      <a:pt x="75" y="73"/>
                    </a:cubicBezTo>
                    <a:cubicBezTo>
                      <a:pt x="69" y="73"/>
                      <a:pt x="64" y="68"/>
                      <a:pt x="64" y="61"/>
                    </a:cubicBezTo>
                    <a:cubicBezTo>
                      <a:pt x="103" y="61"/>
                      <a:pt x="103" y="61"/>
                      <a:pt x="103" y="61"/>
                    </a:cubicBezTo>
                    <a:cubicBezTo>
                      <a:pt x="105" y="76"/>
                      <a:pt x="116" y="88"/>
                      <a:pt x="131" y="88"/>
                    </a:cubicBezTo>
                    <a:cubicBezTo>
                      <a:pt x="138" y="88"/>
                      <a:pt x="144" y="85"/>
                      <a:pt x="147" y="79"/>
                    </a:cubicBezTo>
                    <a:cubicBezTo>
                      <a:pt x="147" y="79"/>
                      <a:pt x="147" y="79"/>
                      <a:pt x="147" y="79"/>
                    </a:cubicBezTo>
                    <a:cubicBezTo>
                      <a:pt x="147" y="85"/>
                      <a:pt x="147" y="85"/>
                      <a:pt x="147" y="85"/>
                    </a:cubicBezTo>
                    <a:cubicBezTo>
                      <a:pt x="167" y="85"/>
                      <a:pt x="167" y="85"/>
                      <a:pt x="167" y="85"/>
                    </a:cubicBezTo>
                    <a:cubicBezTo>
                      <a:pt x="167" y="0"/>
                      <a:pt x="167" y="0"/>
                      <a:pt x="167" y="0"/>
                    </a:cubicBezTo>
                    <a:lnTo>
                      <a:pt x="147" y="0"/>
                    </a:lnTo>
                    <a:close/>
                    <a:moveTo>
                      <a:pt x="64" y="49"/>
                    </a:moveTo>
                    <a:cubicBezTo>
                      <a:pt x="66" y="44"/>
                      <a:pt x="70" y="40"/>
                      <a:pt x="75" y="40"/>
                    </a:cubicBezTo>
                    <a:cubicBezTo>
                      <a:pt x="81" y="40"/>
                      <a:pt x="85" y="44"/>
                      <a:pt x="86" y="49"/>
                    </a:cubicBezTo>
                    <a:cubicBezTo>
                      <a:pt x="86" y="49"/>
                      <a:pt x="64" y="49"/>
                      <a:pt x="64" y="49"/>
                    </a:cubicBezTo>
                    <a:close/>
                    <a:moveTo>
                      <a:pt x="135" y="72"/>
                    </a:moveTo>
                    <a:cubicBezTo>
                      <a:pt x="128" y="72"/>
                      <a:pt x="123" y="65"/>
                      <a:pt x="123" y="58"/>
                    </a:cubicBezTo>
                    <a:cubicBezTo>
                      <a:pt x="123" y="50"/>
                      <a:pt x="127" y="43"/>
                      <a:pt x="135" y="43"/>
                    </a:cubicBezTo>
                    <a:cubicBezTo>
                      <a:pt x="144" y="43"/>
                      <a:pt x="147" y="50"/>
                      <a:pt x="147" y="58"/>
                    </a:cubicBezTo>
                    <a:cubicBezTo>
                      <a:pt x="147" y="65"/>
                      <a:pt x="143" y="72"/>
                      <a:pt x="135" y="72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</p:grpSp>
        <p:grpSp>
          <p:nvGrpSpPr>
            <p:cNvPr id="16" name="Group 26"/>
            <p:cNvGrpSpPr/>
            <p:nvPr userDrawn="1"/>
          </p:nvGrpSpPr>
          <p:grpSpPr>
            <a:xfrm>
              <a:off x="837026" y="2686970"/>
              <a:ext cx="205220" cy="704020"/>
              <a:chOff x="1450795" y="1814196"/>
              <a:chExt cx="444739" cy="1525704"/>
            </a:xfrm>
          </p:grpSpPr>
          <p:sp>
            <p:nvSpPr>
              <p:cNvPr id="17" name="Freeform 11"/>
              <p:cNvSpPr>
                <a:spLocks/>
              </p:cNvSpPr>
              <p:nvPr userDrawn="1"/>
            </p:nvSpPr>
            <p:spPr bwMode="auto">
              <a:xfrm rot="16200000">
                <a:off x="1523373" y="3063483"/>
                <a:ext cx="203839" cy="348996"/>
              </a:xfrm>
              <a:custGeom>
                <a:avLst/>
                <a:gdLst/>
                <a:ahLst/>
                <a:cxnLst>
                  <a:cxn ang="0">
                    <a:pos x="0" y="113"/>
                  </a:cxn>
                  <a:cxn ang="0">
                    <a:pos x="0" y="0"/>
                  </a:cxn>
                  <a:cxn ang="0">
                    <a:pos x="64" y="0"/>
                  </a:cxn>
                  <a:cxn ang="0">
                    <a:pos x="64" y="7"/>
                  </a:cxn>
                  <a:cxn ang="0">
                    <a:pos x="10" y="7"/>
                  </a:cxn>
                  <a:cxn ang="0">
                    <a:pos x="10" y="49"/>
                  </a:cxn>
                  <a:cxn ang="0">
                    <a:pos x="62" y="49"/>
                  </a:cxn>
                  <a:cxn ang="0">
                    <a:pos x="62" y="59"/>
                  </a:cxn>
                  <a:cxn ang="0">
                    <a:pos x="10" y="59"/>
                  </a:cxn>
                  <a:cxn ang="0">
                    <a:pos x="10" y="106"/>
                  </a:cxn>
                  <a:cxn ang="0">
                    <a:pos x="66" y="106"/>
                  </a:cxn>
                  <a:cxn ang="0">
                    <a:pos x="66" y="113"/>
                  </a:cxn>
                  <a:cxn ang="0">
                    <a:pos x="0" y="113"/>
                  </a:cxn>
                </a:cxnLst>
                <a:rect l="0" t="0" r="r" b="b"/>
                <a:pathLst>
                  <a:path w="66" h="113">
                    <a:moveTo>
                      <a:pt x="0" y="113"/>
                    </a:moveTo>
                    <a:lnTo>
                      <a:pt x="0" y="0"/>
                    </a:lnTo>
                    <a:lnTo>
                      <a:pt x="64" y="0"/>
                    </a:lnTo>
                    <a:lnTo>
                      <a:pt x="64" y="7"/>
                    </a:lnTo>
                    <a:lnTo>
                      <a:pt x="10" y="7"/>
                    </a:lnTo>
                    <a:lnTo>
                      <a:pt x="10" y="49"/>
                    </a:lnTo>
                    <a:lnTo>
                      <a:pt x="62" y="49"/>
                    </a:lnTo>
                    <a:lnTo>
                      <a:pt x="62" y="59"/>
                    </a:lnTo>
                    <a:lnTo>
                      <a:pt x="10" y="59"/>
                    </a:lnTo>
                    <a:lnTo>
                      <a:pt x="10" y="106"/>
                    </a:lnTo>
                    <a:lnTo>
                      <a:pt x="66" y="106"/>
                    </a:lnTo>
                    <a:lnTo>
                      <a:pt x="66" y="113"/>
                    </a:lnTo>
                    <a:lnTo>
                      <a:pt x="0" y="113"/>
                    </a:ln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 userDrawn="1"/>
            </p:nvSpPr>
            <p:spPr bwMode="auto">
              <a:xfrm rot="16200000">
                <a:off x="1558892" y="2873541"/>
                <a:ext cx="234724" cy="247078"/>
              </a:xfrm>
              <a:custGeom>
                <a:avLst/>
                <a:gdLst/>
                <a:ahLst/>
                <a:cxnLst>
                  <a:cxn ang="0">
                    <a:pos x="0" y="80"/>
                  </a:cxn>
                  <a:cxn ang="0">
                    <a:pos x="31" y="40"/>
                  </a:cxn>
                  <a:cxn ang="0">
                    <a:pos x="3" y="0"/>
                  </a:cxn>
                  <a:cxn ang="0">
                    <a:pos x="15" y="0"/>
                  </a:cxn>
                  <a:cxn ang="0">
                    <a:pos x="38" y="33"/>
                  </a:cxn>
                  <a:cxn ang="0">
                    <a:pos x="62" y="0"/>
                  </a:cxn>
                  <a:cxn ang="0">
                    <a:pos x="74" y="0"/>
                  </a:cxn>
                  <a:cxn ang="0">
                    <a:pos x="45" y="40"/>
                  </a:cxn>
                  <a:cxn ang="0">
                    <a:pos x="76" y="80"/>
                  </a:cxn>
                  <a:cxn ang="0">
                    <a:pos x="64" y="80"/>
                  </a:cxn>
                  <a:cxn ang="0">
                    <a:pos x="38" y="47"/>
                  </a:cxn>
                  <a:cxn ang="0">
                    <a:pos x="12" y="80"/>
                  </a:cxn>
                  <a:cxn ang="0">
                    <a:pos x="0" y="80"/>
                  </a:cxn>
                </a:cxnLst>
                <a:rect l="0" t="0" r="r" b="b"/>
                <a:pathLst>
                  <a:path w="76" h="80">
                    <a:moveTo>
                      <a:pt x="0" y="80"/>
                    </a:moveTo>
                    <a:lnTo>
                      <a:pt x="31" y="40"/>
                    </a:lnTo>
                    <a:lnTo>
                      <a:pt x="3" y="0"/>
                    </a:lnTo>
                    <a:lnTo>
                      <a:pt x="15" y="0"/>
                    </a:lnTo>
                    <a:lnTo>
                      <a:pt x="38" y="33"/>
                    </a:lnTo>
                    <a:lnTo>
                      <a:pt x="62" y="0"/>
                    </a:lnTo>
                    <a:lnTo>
                      <a:pt x="74" y="0"/>
                    </a:lnTo>
                    <a:lnTo>
                      <a:pt x="45" y="40"/>
                    </a:lnTo>
                    <a:lnTo>
                      <a:pt x="76" y="80"/>
                    </a:lnTo>
                    <a:lnTo>
                      <a:pt x="64" y="80"/>
                    </a:lnTo>
                    <a:lnTo>
                      <a:pt x="38" y="47"/>
                    </a:lnTo>
                    <a:lnTo>
                      <a:pt x="12" y="80"/>
                    </a:lnTo>
                    <a:lnTo>
                      <a:pt x="0" y="80"/>
                    </a:ln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19" name="Freeform 13"/>
              <p:cNvSpPr>
                <a:spLocks noEditPoints="1"/>
              </p:cNvSpPr>
              <p:nvPr userDrawn="1"/>
            </p:nvSpPr>
            <p:spPr bwMode="auto">
              <a:xfrm rot="16200000">
                <a:off x="1614484" y="2570873"/>
                <a:ext cx="219281" cy="342819"/>
              </a:xfrm>
              <a:custGeom>
                <a:avLst/>
                <a:gdLst/>
                <a:ahLst/>
                <a:cxnLst>
                  <a:cxn ang="0">
                    <a:pos x="26" y="17"/>
                  </a:cxn>
                  <a:cxn ang="0">
                    <a:pos x="15" y="3"/>
                  </a:cxn>
                  <a:cxn ang="0">
                    <a:pos x="4" y="17"/>
                  </a:cxn>
                  <a:cxn ang="0">
                    <a:pos x="15" y="32"/>
                  </a:cxn>
                  <a:cxn ang="0">
                    <a:pos x="26" y="17"/>
                  </a:cxn>
                  <a:cxn ang="0">
                    <a:pos x="4" y="47"/>
                  </a:cxn>
                  <a:cxn ang="0">
                    <a:pos x="0" y="47"/>
                  </a:cxn>
                  <a:cxn ang="0">
                    <a:pos x="0" y="11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4" y="5"/>
                  </a:cxn>
                  <a:cxn ang="0">
                    <a:pos x="15" y="0"/>
                  </a:cxn>
                  <a:cxn ang="0">
                    <a:pos x="30" y="17"/>
                  </a:cxn>
                  <a:cxn ang="0">
                    <a:pos x="15" y="35"/>
                  </a:cxn>
                  <a:cxn ang="0">
                    <a:pos x="4" y="30"/>
                  </a:cxn>
                  <a:cxn ang="0">
                    <a:pos x="4" y="47"/>
                  </a:cxn>
                </a:cxnLst>
                <a:rect l="0" t="0" r="r" b="b"/>
                <a:pathLst>
                  <a:path w="30" h="47">
                    <a:moveTo>
                      <a:pt x="26" y="17"/>
                    </a:moveTo>
                    <a:cubicBezTo>
                      <a:pt x="26" y="10"/>
                      <a:pt x="23" y="3"/>
                      <a:pt x="15" y="3"/>
                    </a:cubicBezTo>
                    <a:cubicBezTo>
                      <a:pt x="7" y="3"/>
                      <a:pt x="4" y="9"/>
                      <a:pt x="4" y="17"/>
                    </a:cubicBezTo>
                    <a:cubicBezTo>
                      <a:pt x="4" y="26"/>
                      <a:pt x="7" y="32"/>
                      <a:pt x="15" y="32"/>
                    </a:cubicBezTo>
                    <a:cubicBezTo>
                      <a:pt x="23" y="32"/>
                      <a:pt x="26" y="25"/>
                      <a:pt x="26" y="17"/>
                    </a:cubicBezTo>
                    <a:moveTo>
                      <a:pt x="4" y="47"/>
                    </a:moveTo>
                    <a:cubicBezTo>
                      <a:pt x="0" y="47"/>
                      <a:pt x="0" y="47"/>
                      <a:pt x="0" y="47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7"/>
                      <a:pt x="0" y="4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7" y="1"/>
                      <a:pt x="10" y="0"/>
                      <a:pt x="15" y="0"/>
                    </a:cubicBezTo>
                    <a:cubicBezTo>
                      <a:pt x="26" y="0"/>
                      <a:pt x="30" y="8"/>
                      <a:pt x="30" y="17"/>
                    </a:cubicBezTo>
                    <a:cubicBezTo>
                      <a:pt x="30" y="27"/>
                      <a:pt x="26" y="35"/>
                      <a:pt x="15" y="35"/>
                    </a:cubicBezTo>
                    <a:cubicBezTo>
                      <a:pt x="10" y="35"/>
                      <a:pt x="7" y="33"/>
                      <a:pt x="4" y="30"/>
                    </a:cubicBezTo>
                    <a:lnTo>
                      <a:pt x="4" y="47"/>
                    </a:ln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0" name="Freeform 14"/>
              <p:cNvSpPr>
                <a:spLocks/>
              </p:cNvSpPr>
              <p:nvPr userDrawn="1"/>
            </p:nvSpPr>
            <p:spPr bwMode="auto">
              <a:xfrm rot="16200000">
                <a:off x="1617573" y="2391740"/>
                <a:ext cx="117362" cy="247078"/>
              </a:xfrm>
              <a:custGeom>
                <a:avLst/>
                <a:gdLst/>
                <a:ahLst/>
                <a:cxnLst>
                  <a:cxn ang="0">
                    <a:pos x="13" y="3"/>
                  </a:cxn>
                  <a:cxn ang="0">
                    <a:pos x="4" y="15"/>
                  </a:cxn>
                  <a:cxn ang="0">
                    <a:pos x="4" y="34"/>
                  </a:cxn>
                  <a:cxn ang="0">
                    <a:pos x="0" y="34"/>
                  </a:cxn>
                  <a:cxn ang="0">
                    <a:pos x="0" y="10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4" y="5"/>
                  </a:cxn>
                  <a:cxn ang="0">
                    <a:pos x="14" y="0"/>
                  </a:cxn>
                  <a:cxn ang="0">
                    <a:pos x="16" y="0"/>
                  </a:cxn>
                  <a:cxn ang="0">
                    <a:pos x="16" y="4"/>
                  </a:cxn>
                  <a:cxn ang="0">
                    <a:pos x="13" y="3"/>
                  </a:cxn>
                </a:cxnLst>
                <a:rect l="0" t="0" r="r" b="b"/>
                <a:pathLst>
                  <a:path w="16" h="34">
                    <a:moveTo>
                      <a:pt x="13" y="3"/>
                    </a:moveTo>
                    <a:cubicBezTo>
                      <a:pt x="7" y="3"/>
                      <a:pt x="4" y="9"/>
                      <a:pt x="4" y="15"/>
                    </a:cubicBezTo>
                    <a:cubicBezTo>
                      <a:pt x="4" y="34"/>
                      <a:pt x="4" y="34"/>
                      <a:pt x="4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7"/>
                      <a:pt x="0" y="4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6" y="1"/>
                      <a:pt x="10" y="0"/>
                      <a:pt x="14" y="0"/>
                    </a:cubicBezTo>
                    <a:cubicBezTo>
                      <a:pt x="15" y="0"/>
                      <a:pt x="15" y="0"/>
                      <a:pt x="16" y="0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4"/>
                      <a:pt x="14" y="3"/>
                      <a:pt x="13" y="3"/>
                    </a:cubicBezTo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1" name="Freeform 15"/>
              <p:cNvSpPr>
                <a:spLocks noEditPoints="1"/>
              </p:cNvSpPr>
              <p:nvPr userDrawn="1"/>
            </p:nvSpPr>
            <p:spPr bwMode="auto">
              <a:xfrm rot="16200000">
                <a:off x="1572790" y="2217242"/>
                <a:ext cx="213104" cy="253255"/>
              </a:xfrm>
              <a:custGeom>
                <a:avLst/>
                <a:gdLst/>
                <a:ahLst/>
                <a:cxnLst>
                  <a:cxn ang="0">
                    <a:pos x="4" y="15"/>
                  </a:cxn>
                  <a:cxn ang="0">
                    <a:pos x="25" y="15"/>
                  </a:cxn>
                  <a:cxn ang="0">
                    <a:pos x="15" y="3"/>
                  </a:cxn>
                  <a:cxn ang="0">
                    <a:pos x="4" y="15"/>
                  </a:cxn>
                  <a:cxn ang="0">
                    <a:pos x="4" y="18"/>
                  </a:cxn>
                  <a:cxn ang="0">
                    <a:pos x="15" y="32"/>
                  </a:cxn>
                  <a:cxn ang="0">
                    <a:pos x="25" y="24"/>
                  </a:cxn>
                  <a:cxn ang="0">
                    <a:pos x="29" y="24"/>
                  </a:cxn>
                  <a:cxn ang="0">
                    <a:pos x="15" y="35"/>
                  </a:cxn>
                  <a:cxn ang="0">
                    <a:pos x="0" y="18"/>
                  </a:cxn>
                  <a:cxn ang="0">
                    <a:pos x="15" y="0"/>
                  </a:cxn>
                  <a:cxn ang="0">
                    <a:pos x="29" y="18"/>
                  </a:cxn>
                  <a:cxn ang="0">
                    <a:pos x="4" y="18"/>
                  </a:cxn>
                </a:cxnLst>
                <a:rect l="0" t="0" r="r" b="b"/>
                <a:pathLst>
                  <a:path w="29" h="35">
                    <a:moveTo>
                      <a:pt x="4" y="15"/>
                    </a:move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8"/>
                      <a:pt x="21" y="3"/>
                      <a:pt x="15" y="3"/>
                    </a:cubicBezTo>
                    <a:cubicBezTo>
                      <a:pt x="9" y="3"/>
                      <a:pt x="5" y="7"/>
                      <a:pt x="4" y="15"/>
                    </a:cubicBezTo>
                    <a:moveTo>
                      <a:pt x="4" y="18"/>
                    </a:moveTo>
                    <a:cubicBezTo>
                      <a:pt x="4" y="26"/>
                      <a:pt x="8" y="32"/>
                      <a:pt x="15" y="32"/>
                    </a:cubicBezTo>
                    <a:cubicBezTo>
                      <a:pt x="21" y="32"/>
                      <a:pt x="24" y="28"/>
                      <a:pt x="25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7" y="32"/>
                      <a:pt x="23" y="35"/>
                      <a:pt x="15" y="35"/>
                    </a:cubicBezTo>
                    <a:cubicBezTo>
                      <a:pt x="4" y="35"/>
                      <a:pt x="0" y="28"/>
                      <a:pt x="0" y="18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29" y="9"/>
                      <a:pt x="29" y="18"/>
                    </a:cubicBezTo>
                    <a:lnTo>
                      <a:pt x="4" y="18"/>
                    </a:ln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2" name="Freeform 16"/>
              <p:cNvSpPr>
                <a:spLocks/>
              </p:cNvSpPr>
              <p:nvPr userDrawn="1"/>
            </p:nvSpPr>
            <p:spPr bwMode="auto">
              <a:xfrm rot="16200000">
                <a:off x="1588233" y="1991784"/>
                <a:ext cx="182219" cy="253255"/>
              </a:xfrm>
              <a:custGeom>
                <a:avLst/>
                <a:gdLst/>
                <a:ahLst/>
                <a:cxnLst>
                  <a:cxn ang="0">
                    <a:pos x="12" y="35"/>
                  </a:cxn>
                  <a:cxn ang="0">
                    <a:pos x="0" y="24"/>
                  </a:cxn>
                  <a:cxn ang="0">
                    <a:pos x="4" y="24"/>
                  </a:cxn>
                  <a:cxn ang="0">
                    <a:pos x="12" y="32"/>
                  </a:cxn>
                  <a:cxn ang="0">
                    <a:pos x="21" y="25"/>
                  </a:cxn>
                  <a:cxn ang="0">
                    <a:pos x="12" y="19"/>
                  </a:cxn>
                  <a:cxn ang="0">
                    <a:pos x="1" y="9"/>
                  </a:cxn>
                  <a:cxn ang="0">
                    <a:pos x="13" y="0"/>
                  </a:cxn>
                  <a:cxn ang="0">
                    <a:pos x="24" y="9"/>
                  </a:cxn>
                  <a:cxn ang="0">
                    <a:pos x="20" y="9"/>
                  </a:cxn>
                  <a:cxn ang="0">
                    <a:pos x="13" y="3"/>
                  </a:cxn>
                  <a:cxn ang="0">
                    <a:pos x="5" y="9"/>
                  </a:cxn>
                  <a:cxn ang="0">
                    <a:pos x="14" y="15"/>
                  </a:cxn>
                  <a:cxn ang="0">
                    <a:pos x="25" y="25"/>
                  </a:cxn>
                  <a:cxn ang="0">
                    <a:pos x="12" y="35"/>
                  </a:cxn>
                </a:cxnLst>
                <a:rect l="0" t="0" r="r" b="b"/>
                <a:pathLst>
                  <a:path w="25" h="35">
                    <a:moveTo>
                      <a:pt x="12" y="35"/>
                    </a:moveTo>
                    <a:cubicBezTo>
                      <a:pt x="5" y="35"/>
                      <a:pt x="0" y="32"/>
                      <a:pt x="0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30"/>
                      <a:pt x="7" y="32"/>
                      <a:pt x="12" y="32"/>
                    </a:cubicBezTo>
                    <a:cubicBezTo>
                      <a:pt x="17" y="32"/>
                      <a:pt x="21" y="30"/>
                      <a:pt x="21" y="25"/>
                    </a:cubicBezTo>
                    <a:cubicBezTo>
                      <a:pt x="21" y="21"/>
                      <a:pt x="16" y="20"/>
                      <a:pt x="12" y="19"/>
                    </a:cubicBezTo>
                    <a:cubicBezTo>
                      <a:pt x="7" y="17"/>
                      <a:pt x="1" y="16"/>
                      <a:pt x="1" y="9"/>
                    </a:cubicBezTo>
                    <a:cubicBezTo>
                      <a:pt x="1" y="2"/>
                      <a:pt x="7" y="0"/>
                      <a:pt x="13" y="0"/>
                    </a:cubicBezTo>
                    <a:cubicBezTo>
                      <a:pt x="19" y="0"/>
                      <a:pt x="24" y="2"/>
                      <a:pt x="24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5"/>
                      <a:pt x="17" y="3"/>
                      <a:pt x="13" y="3"/>
                    </a:cubicBezTo>
                    <a:cubicBezTo>
                      <a:pt x="9" y="3"/>
                      <a:pt x="5" y="4"/>
                      <a:pt x="5" y="9"/>
                    </a:cubicBezTo>
                    <a:cubicBezTo>
                      <a:pt x="5" y="13"/>
                      <a:pt x="9" y="14"/>
                      <a:pt x="14" y="15"/>
                    </a:cubicBezTo>
                    <a:cubicBezTo>
                      <a:pt x="19" y="17"/>
                      <a:pt x="25" y="18"/>
                      <a:pt x="25" y="25"/>
                    </a:cubicBezTo>
                    <a:cubicBezTo>
                      <a:pt x="25" y="32"/>
                      <a:pt x="19" y="35"/>
                      <a:pt x="12" y="35"/>
                    </a:cubicBezTo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3" name="Freeform 17"/>
              <p:cNvSpPr>
                <a:spLocks/>
              </p:cNvSpPr>
              <p:nvPr userDrawn="1"/>
            </p:nvSpPr>
            <p:spPr bwMode="auto">
              <a:xfrm rot="16200000">
                <a:off x="1585144" y="1781766"/>
                <a:ext cx="188396" cy="253255"/>
              </a:xfrm>
              <a:custGeom>
                <a:avLst/>
                <a:gdLst/>
                <a:ahLst/>
                <a:cxnLst>
                  <a:cxn ang="0">
                    <a:pos x="13" y="35"/>
                  </a:cxn>
                  <a:cxn ang="0">
                    <a:pos x="0" y="24"/>
                  </a:cxn>
                  <a:cxn ang="0">
                    <a:pos x="5" y="24"/>
                  </a:cxn>
                  <a:cxn ang="0">
                    <a:pos x="13" y="32"/>
                  </a:cxn>
                  <a:cxn ang="0">
                    <a:pos x="21" y="25"/>
                  </a:cxn>
                  <a:cxn ang="0">
                    <a:pos x="13" y="19"/>
                  </a:cxn>
                  <a:cxn ang="0">
                    <a:pos x="1" y="9"/>
                  </a:cxn>
                  <a:cxn ang="0">
                    <a:pos x="13" y="0"/>
                  </a:cxn>
                  <a:cxn ang="0">
                    <a:pos x="25" y="9"/>
                  </a:cxn>
                  <a:cxn ang="0">
                    <a:pos x="21" y="9"/>
                  </a:cxn>
                  <a:cxn ang="0">
                    <a:pos x="13" y="3"/>
                  </a:cxn>
                  <a:cxn ang="0">
                    <a:pos x="6" y="9"/>
                  </a:cxn>
                  <a:cxn ang="0">
                    <a:pos x="14" y="15"/>
                  </a:cxn>
                  <a:cxn ang="0">
                    <a:pos x="26" y="25"/>
                  </a:cxn>
                  <a:cxn ang="0">
                    <a:pos x="13" y="35"/>
                  </a:cxn>
                </a:cxnLst>
                <a:rect l="0" t="0" r="r" b="b"/>
                <a:pathLst>
                  <a:path w="26" h="35">
                    <a:moveTo>
                      <a:pt x="13" y="35"/>
                    </a:moveTo>
                    <a:cubicBezTo>
                      <a:pt x="6" y="35"/>
                      <a:pt x="0" y="32"/>
                      <a:pt x="0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5" y="30"/>
                      <a:pt x="8" y="32"/>
                      <a:pt x="13" y="32"/>
                    </a:cubicBezTo>
                    <a:cubicBezTo>
                      <a:pt x="18" y="32"/>
                      <a:pt x="21" y="30"/>
                      <a:pt x="21" y="25"/>
                    </a:cubicBezTo>
                    <a:cubicBezTo>
                      <a:pt x="21" y="21"/>
                      <a:pt x="17" y="20"/>
                      <a:pt x="13" y="19"/>
                    </a:cubicBezTo>
                    <a:cubicBezTo>
                      <a:pt x="7" y="17"/>
                      <a:pt x="1" y="16"/>
                      <a:pt x="1" y="9"/>
                    </a:cubicBezTo>
                    <a:cubicBezTo>
                      <a:pt x="1" y="2"/>
                      <a:pt x="7" y="0"/>
                      <a:pt x="13" y="0"/>
                    </a:cubicBezTo>
                    <a:cubicBezTo>
                      <a:pt x="20" y="0"/>
                      <a:pt x="25" y="2"/>
                      <a:pt x="25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5"/>
                      <a:pt x="18" y="3"/>
                      <a:pt x="13" y="3"/>
                    </a:cubicBezTo>
                    <a:cubicBezTo>
                      <a:pt x="10" y="3"/>
                      <a:pt x="6" y="4"/>
                      <a:pt x="6" y="9"/>
                    </a:cubicBezTo>
                    <a:cubicBezTo>
                      <a:pt x="6" y="13"/>
                      <a:pt x="10" y="14"/>
                      <a:pt x="14" y="15"/>
                    </a:cubicBezTo>
                    <a:cubicBezTo>
                      <a:pt x="20" y="17"/>
                      <a:pt x="26" y="18"/>
                      <a:pt x="26" y="25"/>
                    </a:cubicBezTo>
                    <a:cubicBezTo>
                      <a:pt x="26" y="32"/>
                      <a:pt x="20" y="35"/>
                      <a:pt x="13" y="35"/>
                    </a:cubicBezTo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287576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418A-CA05-E544-A8F7-8F6A51AF0F51}" type="datetimeFigureOut">
              <a:rPr lang="en-US" smtClean="0"/>
              <a:pPr/>
              <a:t>1/5/2018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4087-452B-BC4B-A276-A1AB2CE53E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1371600" y="1370013"/>
            <a:ext cx="7772400" cy="2763837"/>
          </a:xfrm>
          <a:solidFill>
            <a:schemeClr val="bg2"/>
          </a:solidFill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555016" name="Rectangle 8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1371600" y="4005943"/>
            <a:ext cx="7456489" cy="860426"/>
          </a:xfrm>
        </p:spPr>
        <p:txBody>
          <a:bodyPr wrap="square" anchor="b" anchorCtr="0">
            <a:noAutofit/>
          </a:bodyPr>
          <a:lstStyle>
            <a:lvl1pPr algn="l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555017" name="Rectangle 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599" y="4809219"/>
            <a:ext cx="7456489" cy="496206"/>
          </a:xfrm>
        </p:spPr>
        <p:txBody>
          <a:bodyPr wrap="square">
            <a:noAutofit/>
          </a:bodyPr>
          <a:lstStyle>
            <a:lvl1pPr marL="0" indent="0">
              <a:spcBef>
                <a:spcPct val="25000"/>
              </a:spcBef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 bwMode="auto">
          <a:xfrm>
            <a:off x="-1562100" y="0"/>
            <a:ext cx="1562100" cy="4099584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666666"/>
                </a:solidFill>
                <a:latin typeface="Arial" charset="0"/>
              </a:rPr>
              <a:t>Image Title 1A: Image placeholder</a:t>
            </a:r>
          </a:p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sz="1200" dirty="0">
                <a:solidFill>
                  <a:srgbClr val="666666"/>
                </a:solidFill>
                <a:latin typeface="Arial" charset="0"/>
              </a:rPr>
              <a:t>Click icon to insert picture. Browse to your image library and select the desired picture – it will be automatically cropped/sized – you </a:t>
            </a:r>
            <a:r>
              <a:rPr lang="en-US" sz="1200" b="1" dirty="0">
                <a:solidFill>
                  <a:srgbClr val="666666"/>
                </a:solidFill>
                <a:latin typeface="Arial" charset="0"/>
              </a:rPr>
              <a:t>cannot</a:t>
            </a:r>
            <a:r>
              <a:rPr lang="en-US" sz="1200" dirty="0">
                <a:solidFill>
                  <a:srgbClr val="666666"/>
                </a:solidFill>
                <a:latin typeface="Arial" charset="0"/>
              </a:rPr>
              <a:t> control how the image is cropped.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200" i="1" dirty="0">
                <a:solidFill>
                  <a:srgbClr val="4D148C"/>
                </a:solidFill>
                <a:latin typeface="Arial" charset="0"/>
              </a:rPr>
              <a:t>Notes can be deleted from masters only: VIEW &gt; SLIDE MASTER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i="1" dirty="0">
                <a:solidFill>
                  <a:srgbClr val="4D148C"/>
                </a:solidFill>
                <a:latin typeface="Arial" charset="0"/>
              </a:rPr>
              <a:t>Delete notes from the corresponding slide in the slide master view.</a:t>
            </a:r>
          </a:p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endParaRPr lang="en-US" sz="1200" dirty="0">
              <a:solidFill>
                <a:srgbClr val="666666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77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016" name="Rectangle 8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1371601" y="4005943"/>
            <a:ext cx="7456488" cy="860426"/>
          </a:xfrm>
        </p:spPr>
        <p:txBody>
          <a:bodyPr wrap="square" anchor="b" anchorCtr="0">
            <a:noAutofit/>
          </a:bodyPr>
          <a:lstStyle>
            <a:lvl1pPr algn="l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555017" name="Rectangle 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4809219"/>
            <a:ext cx="7456488" cy="496206"/>
          </a:xfrm>
        </p:spPr>
        <p:txBody>
          <a:bodyPr wrap="square">
            <a:noAutofit/>
          </a:bodyPr>
          <a:lstStyle>
            <a:lvl1pPr marL="0" indent="0">
              <a:spcBef>
                <a:spcPct val="25000"/>
              </a:spcBef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 bwMode="auto">
          <a:xfrm>
            <a:off x="-1562100" y="0"/>
            <a:ext cx="1562100" cy="3767185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666666"/>
                </a:solidFill>
                <a:latin typeface="Arial" charset="0"/>
              </a:rPr>
              <a:t>Image Title 1B: Image area guide</a:t>
            </a:r>
          </a:p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666666"/>
                </a:solidFill>
                <a:latin typeface="Arial" charset="0"/>
              </a:rPr>
              <a:t>Manually insert an image using the gray box as a guide for size and placement  only –you can manually size and crop the image as needed.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200" i="1" dirty="0">
                <a:solidFill>
                  <a:srgbClr val="4D148C"/>
                </a:solidFill>
                <a:latin typeface="Arial" charset="0"/>
              </a:rPr>
              <a:t>Notes can be deleted from masters only: VIEW &gt; SLIDE MASTER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i="1" dirty="0">
                <a:solidFill>
                  <a:srgbClr val="4D148C"/>
                </a:solidFill>
                <a:latin typeface="Arial" charset="0"/>
              </a:rPr>
              <a:t>Delete notes from the corresponding slide in the slide master view.</a:t>
            </a:r>
          </a:p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666666"/>
              </a:solidFill>
              <a:latin typeface="Arial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1371600" y="1370013"/>
            <a:ext cx="7772400" cy="2761488"/>
          </a:xfrm>
          <a:prstGeom prst="rect">
            <a:avLst/>
          </a:prstGeom>
          <a:solidFill>
            <a:schemeClr val="bg2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182880" rIns="182880" rtlCol="0" anchor="ctr"/>
          <a:lstStyle/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sz="1600" b="1" dirty="0">
                <a:solidFill>
                  <a:prstClr val="white"/>
                </a:solidFill>
                <a:latin typeface="Arial" charset="0"/>
              </a:rPr>
              <a:t>Image Area Guide</a:t>
            </a:r>
            <a:r>
              <a:rPr lang="en-US" sz="1600" dirty="0">
                <a:solidFill>
                  <a:prstClr val="white"/>
                </a:solidFill>
                <a:latin typeface="Arial" charset="0"/>
              </a:rPr>
              <a:t>: Manually insert an image using this gray box as a guide for size and placement of imagery</a:t>
            </a:r>
          </a:p>
          <a:p>
            <a:pPr marL="114300" indent="-114300"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1600" dirty="0">
                <a:solidFill>
                  <a:prstClr val="white"/>
                </a:solidFill>
                <a:latin typeface="Arial" charset="0"/>
              </a:rPr>
              <a:t>On the </a:t>
            </a:r>
            <a:r>
              <a:rPr lang="en-US" sz="1600" b="1" dirty="0">
                <a:solidFill>
                  <a:prstClr val="white"/>
                </a:solidFill>
                <a:latin typeface="Arial" charset="0"/>
              </a:rPr>
              <a:t>Insert</a:t>
            </a:r>
            <a:r>
              <a:rPr lang="en-US" sz="1600" dirty="0">
                <a:solidFill>
                  <a:prstClr val="white"/>
                </a:solidFill>
                <a:latin typeface="Arial" charset="0"/>
              </a:rPr>
              <a:t> tab select &gt; </a:t>
            </a:r>
            <a:r>
              <a:rPr lang="en-US" sz="1600" b="1" dirty="0">
                <a:solidFill>
                  <a:prstClr val="white"/>
                </a:solidFill>
                <a:latin typeface="Arial" charset="0"/>
              </a:rPr>
              <a:t>Picture</a:t>
            </a:r>
            <a:r>
              <a:rPr lang="en-US" sz="1600" dirty="0">
                <a:solidFill>
                  <a:prstClr val="white"/>
                </a:solidFill>
                <a:latin typeface="Arial" charset="0"/>
              </a:rPr>
              <a:t> from the </a:t>
            </a:r>
            <a:r>
              <a:rPr lang="en-US" sz="1600" b="1" dirty="0">
                <a:solidFill>
                  <a:prstClr val="white"/>
                </a:solidFill>
                <a:latin typeface="Arial" charset="0"/>
              </a:rPr>
              <a:t>Illustrations </a:t>
            </a:r>
            <a:r>
              <a:rPr lang="en-US" sz="1600" dirty="0">
                <a:solidFill>
                  <a:prstClr val="white"/>
                </a:solidFill>
                <a:latin typeface="Arial" charset="0"/>
              </a:rPr>
              <a:t>group</a:t>
            </a:r>
            <a:endParaRPr lang="en-US" sz="1600" b="1" dirty="0">
              <a:solidFill>
                <a:prstClr val="white"/>
              </a:solidFill>
              <a:latin typeface="Arial" charset="0"/>
            </a:endParaRPr>
          </a:p>
          <a:p>
            <a:pPr marL="114300" indent="-114300"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1600" dirty="0">
                <a:solidFill>
                  <a:prstClr val="white"/>
                </a:solidFill>
                <a:latin typeface="Arial" charset="0"/>
              </a:rPr>
              <a:t>Browse to your image library and select the desired image</a:t>
            </a:r>
          </a:p>
          <a:p>
            <a:pPr marL="114300" indent="-114300"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1600" dirty="0">
                <a:solidFill>
                  <a:prstClr val="white"/>
                </a:solidFill>
                <a:latin typeface="Arial" charset="0"/>
              </a:rPr>
              <a:t>Scale and crop as needed to match the size of this guide box </a:t>
            </a:r>
            <a:br>
              <a:rPr lang="en-US" sz="1600" dirty="0">
                <a:solidFill>
                  <a:prstClr val="white"/>
                </a:solidFill>
                <a:latin typeface="Arial" charset="0"/>
              </a:rPr>
            </a:br>
            <a:r>
              <a:rPr lang="en-US" sz="1600" dirty="0">
                <a:solidFill>
                  <a:prstClr val="white"/>
                </a:solidFill>
                <a:latin typeface="Arial" charset="0"/>
              </a:rPr>
              <a:t>(tip: hold shift while re-sizing to maintain proportions)</a:t>
            </a:r>
          </a:p>
        </p:txBody>
      </p:sp>
    </p:spTree>
    <p:extLst>
      <p:ext uri="{BB962C8B-B14F-4D97-AF65-F5344CB8AC3E}">
        <p14:creationId xmlns:p14="http://schemas.microsoft.com/office/powerpoint/2010/main" val="34105299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 2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1371600" y="1370013"/>
            <a:ext cx="7772400" cy="2763837"/>
          </a:xfrm>
          <a:solidFill>
            <a:schemeClr val="bg2"/>
          </a:solidFill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555016" name="Rectangle 8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1371600" y="4005943"/>
            <a:ext cx="7456489" cy="860426"/>
          </a:xfrm>
        </p:spPr>
        <p:txBody>
          <a:bodyPr wrap="square" anchor="b" anchorCtr="0">
            <a:noAutofit/>
          </a:bodyPr>
          <a:lstStyle>
            <a:lvl1pPr algn="l">
              <a:defRPr sz="48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555017" name="Rectangle 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599" y="4809219"/>
            <a:ext cx="7456489" cy="496206"/>
          </a:xfrm>
        </p:spPr>
        <p:txBody>
          <a:bodyPr wrap="square">
            <a:noAutofit/>
          </a:bodyPr>
          <a:lstStyle>
            <a:lvl1pPr marL="0" indent="0">
              <a:spcBef>
                <a:spcPct val="25000"/>
              </a:spcBef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 bwMode="auto">
          <a:xfrm>
            <a:off x="-1562100" y="0"/>
            <a:ext cx="1562100" cy="4099584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666666"/>
                </a:solidFill>
                <a:latin typeface="Arial" charset="0"/>
              </a:rPr>
              <a:t>Image Title 2A: Image placeholder</a:t>
            </a:r>
          </a:p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666666"/>
                </a:solidFill>
                <a:latin typeface="Arial" charset="0"/>
              </a:rPr>
              <a:t>Click icon to insert picture. Browse to your image library and select the desired picture – it will be automatically cropped/sized – you </a:t>
            </a:r>
            <a:r>
              <a:rPr lang="en-US" sz="1200" b="1" dirty="0">
                <a:solidFill>
                  <a:srgbClr val="666666"/>
                </a:solidFill>
                <a:latin typeface="Arial" charset="0"/>
              </a:rPr>
              <a:t>cannot</a:t>
            </a:r>
            <a:r>
              <a:rPr lang="en-US" sz="1200" dirty="0">
                <a:solidFill>
                  <a:srgbClr val="666666"/>
                </a:solidFill>
                <a:latin typeface="Arial" charset="0"/>
              </a:rPr>
              <a:t> control how the image is cropped.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200" i="1" dirty="0">
                <a:solidFill>
                  <a:srgbClr val="4D148C"/>
                </a:solidFill>
                <a:latin typeface="Arial" charset="0"/>
              </a:rPr>
              <a:t>Notes can be deleted from masters only: VIEW &gt; SLIDE MASTER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i="1" dirty="0">
                <a:solidFill>
                  <a:srgbClr val="4D148C"/>
                </a:solidFill>
                <a:latin typeface="Arial" charset="0"/>
              </a:rPr>
              <a:t>Delete notes from the corresponding slide in the slide master view.</a:t>
            </a:r>
          </a:p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666666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9065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016" name="Rectangle 8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1371601" y="4005943"/>
            <a:ext cx="7456488" cy="860426"/>
          </a:xfrm>
        </p:spPr>
        <p:txBody>
          <a:bodyPr wrap="square" anchor="b" anchorCtr="0">
            <a:noAutofit/>
          </a:bodyPr>
          <a:lstStyle>
            <a:lvl1pPr algn="l">
              <a:defRPr sz="48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555017" name="Rectangle 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4809219"/>
            <a:ext cx="7456488" cy="496206"/>
          </a:xfrm>
        </p:spPr>
        <p:txBody>
          <a:bodyPr wrap="square">
            <a:noAutofit/>
          </a:bodyPr>
          <a:lstStyle>
            <a:lvl1pPr marL="0" indent="0">
              <a:spcBef>
                <a:spcPct val="25000"/>
              </a:spcBef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371600" y="1370013"/>
            <a:ext cx="7772400" cy="2761488"/>
          </a:xfrm>
          <a:prstGeom prst="rect">
            <a:avLst/>
          </a:prstGeom>
          <a:solidFill>
            <a:schemeClr val="bg2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182880" rIns="182880" rtlCol="0" anchor="ctr"/>
          <a:lstStyle/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sz="1600" b="1" dirty="0">
                <a:solidFill>
                  <a:prstClr val="white"/>
                </a:solidFill>
                <a:latin typeface="Arial" charset="0"/>
              </a:rPr>
              <a:t>Image Area Guide</a:t>
            </a:r>
            <a:r>
              <a:rPr lang="en-US" sz="1600" dirty="0">
                <a:solidFill>
                  <a:prstClr val="white"/>
                </a:solidFill>
                <a:latin typeface="Arial" charset="0"/>
              </a:rPr>
              <a:t>: Manually insert an image using this gray box as a guide for size and placement of imagery</a:t>
            </a:r>
          </a:p>
          <a:p>
            <a:pPr marL="114300" indent="-114300"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1600" dirty="0">
                <a:solidFill>
                  <a:prstClr val="white"/>
                </a:solidFill>
                <a:latin typeface="Arial" charset="0"/>
              </a:rPr>
              <a:t>On the </a:t>
            </a:r>
            <a:r>
              <a:rPr lang="en-US" sz="1600" b="1" dirty="0">
                <a:solidFill>
                  <a:prstClr val="white"/>
                </a:solidFill>
                <a:latin typeface="Arial" charset="0"/>
              </a:rPr>
              <a:t>Insert</a:t>
            </a:r>
            <a:r>
              <a:rPr lang="en-US" sz="1600" dirty="0">
                <a:solidFill>
                  <a:prstClr val="white"/>
                </a:solidFill>
                <a:latin typeface="Arial" charset="0"/>
              </a:rPr>
              <a:t> tab select &gt; </a:t>
            </a:r>
            <a:r>
              <a:rPr lang="en-US" sz="1600" b="1" dirty="0">
                <a:solidFill>
                  <a:prstClr val="white"/>
                </a:solidFill>
                <a:latin typeface="Arial" charset="0"/>
              </a:rPr>
              <a:t>Picture</a:t>
            </a:r>
            <a:r>
              <a:rPr lang="en-US" sz="1600" dirty="0">
                <a:solidFill>
                  <a:prstClr val="white"/>
                </a:solidFill>
                <a:latin typeface="Arial" charset="0"/>
              </a:rPr>
              <a:t> from the </a:t>
            </a:r>
            <a:r>
              <a:rPr lang="en-US" sz="1600" b="1" dirty="0">
                <a:solidFill>
                  <a:prstClr val="white"/>
                </a:solidFill>
                <a:latin typeface="Arial" charset="0"/>
              </a:rPr>
              <a:t>Illustrations </a:t>
            </a:r>
            <a:r>
              <a:rPr lang="en-US" sz="1600" dirty="0">
                <a:solidFill>
                  <a:prstClr val="white"/>
                </a:solidFill>
                <a:latin typeface="Arial" charset="0"/>
              </a:rPr>
              <a:t>group</a:t>
            </a:r>
            <a:endParaRPr lang="en-US" sz="1600" b="1" dirty="0">
              <a:solidFill>
                <a:prstClr val="white"/>
              </a:solidFill>
              <a:latin typeface="Arial" charset="0"/>
            </a:endParaRPr>
          </a:p>
          <a:p>
            <a:pPr marL="114300" indent="-114300"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1600" dirty="0">
                <a:solidFill>
                  <a:prstClr val="white"/>
                </a:solidFill>
                <a:latin typeface="Arial" charset="0"/>
              </a:rPr>
              <a:t>Browse to your image library and select the desired image</a:t>
            </a:r>
          </a:p>
          <a:p>
            <a:pPr marL="114300" indent="-114300"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1600" dirty="0">
                <a:solidFill>
                  <a:prstClr val="white"/>
                </a:solidFill>
                <a:latin typeface="Arial" charset="0"/>
              </a:rPr>
              <a:t>Scale and crop as needed to match the size of this guide box </a:t>
            </a:r>
            <a:br>
              <a:rPr lang="en-US" sz="1600" dirty="0">
                <a:solidFill>
                  <a:prstClr val="white"/>
                </a:solidFill>
                <a:latin typeface="Arial" charset="0"/>
              </a:rPr>
            </a:br>
            <a:r>
              <a:rPr lang="en-US" sz="1600" dirty="0">
                <a:solidFill>
                  <a:prstClr val="white"/>
                </a:solidFill>
                <a:latin typeface="Arial" charset="0"/>
              </a:rPr>
              <a:t>(tip: hold shift while re-sizing to maintain proportions)</a:t>
            </a:r>
          </a:p>
        </p:txBody>
      </p:sp>
      <p:sp>
        <p:nvSpPr>
          <p:cNvPr id="6" name="TextBox 5"/>
          <p:cNvSpPr txBox="1"/>
          <p:nvPr userDrawn="1"/>
        </p:nvSpPr>
        <p:spPr bwMode="auto">
          <a:xfrm>
            <a:off x="-1562100" y="0"/>
            <a:ext cx="1562100" cy="3767185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666666"/>
                </a:solidFill>
                <a:latin typeface="Arial" charset="0"/>
              </a:rPr>
              <a:t>Image Title 2B: Image area guide</a:t>
            </a:r>
          </a:p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666666"/>
                </a:solidFill>
                <a:latin typeface="Arial" charset="0"/>
              </a:rPr>
              <a:t>Manually insert an image using the gray box as a guide for size and placement  only –you can manually size and crop the image as needed.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200" i="1" dirty="0">
                <a:solidFill>
                  <a:srgbClr val="4D148C"/>
                </a:solidFill>
                <a:latin typeface="Arial" charset="0"/>
              </a:rPr>
              <a:t>Notes can be deleted from masters only: VIEW &gt; SLIDE MASTER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i="1" dirty="0">
                <a:solidFill>
                  <a:srgbClr val="4D148C"/>
                </a:solidFill>
                <a:latin typeface="Arial" charset="0"/>
              </a:rPr>
              <a:t>Delete notes from the corresponding slide in the slide master view.</a:t>
            </a:r>
          </a:p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666666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0773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 3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1371600" y="1371600"/>
            <a:ext cx="7772400" cy="2763837"/>
          </a:xfrm>
          <a:solidFill>
            <a:schemeClr val="bg2"/>
          </a:solidFill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555016" name="Rectangle 8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1371600" y="4005943"/>
            <a:ext cx="7456489" cy="860426"/>
          </a:xfrm>
        </p:spPr>
        <p:txBody>
          <a:bodyPr wrap="square" anchor="b" anchorCtr="0">
            <a:no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555017" name="Rectangle 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599" y="4809219"/>
            <a:ext cx="7456489" cy="496206"/>
          </a:xfrm>
        </p:spPr>
        <p:txBody>
          <a:bodyPr wrap="square">
            <a:noAutofit/>
          </a:bodyPr>
          <a:lstStyle>
            <a:lvl1pPr marL="0" indent="0">
              <a:spcBef>
                <a:spcPct val="25000"/>
              </a:spcBef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 bwMode="auto">
          <a:xfrm>
            <a:off x="-1562100" y="0"/>
            <a:ext cx="1562100" cy="4099584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666666"/>
                </a:solidFill>
                <a:latin typeface="Arial" charset="0"/>
              </a:rPr>
              <a:t>Image Title 3A: Image placeholder</a:t>
            </a:r>
          </a:p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sz="1200" dirty="0">
                <a:solidFill>
                  <a:srgbClr val="666666"/>
                </a:solidFill>
                <a:latin typeface="Arial" charset="0"/>
              </a:rPr>
              <a:t>Click icon to insert picture. Browse to your image library and select the desired picture – it will be automatically cropped/sized – you </a:t>
            </a:r>
            <a:r>
              <a:rPr lang="en-US" sz="1200" b="1" dirty="0">
                <a:solidFill>
                  <a:srgbClr val="666666"/>
                </a:solidFill>
                <a:latin typeface="Arial" charset="0"/>
              </a:rPr>
              <a:t>cannot</a:t>
            </a:r>
            <a:r>
              <a:rPr lang="en-US" sz="1200" dirty="0">
                <a:solidFill>
                  <a:srgbClr val="666666"/>
                </a:solidFill>
                <a:latin typeface="Arial" charset="0"/>
              </a:rPr>
              <a:t> control how the image is cropped.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200" i="1" dirty="0">
                <a:solidFill>
                  <a:srgbClr val="4D148C"/>
                </a:solidFill>
                <a:latin typeface="Arial" charset="0"/>
              </a:rPr>
              <a:t>Notes can be deleted from masters only: VIEW &gt; SLIDE MASTER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i="1" dirty="0">
                <a:solidFill>
                  <a:srgbClr val="4D148C"/>
                </a:solidFill>
                <a:latin typeface="Arial" charset="0"/>
              </a:rPr>
              <a:t>Delete notes from the corresponding slide in the slide master view.</a:t>
            </a:r>
          </a:p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endParaRPr lang="en-US" sz="1200" dirty="0">
              <a:solidFill>
                <a:srgbClr val="666666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9777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 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1371600" y="1370013"/>
            <a:ext cx="7772400" cy="2761488"/>
          </a:xfrm>
          <a:prstGeom prst="rect">
            <a:avLst/>
          </a:prstGeom>
          <a:solidFill>
            <a:schemeClr val="bg2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182880" rIns="182880" rtlCol="0" anchor="ctr"/>
          <a:lstStyle/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sz="1600" b="1" dirty="0">
                <a:solidFill>
                  <a:prstClr val="white"/>
                </a:solidFill>
                <a:latin typeface="Arial" charset="0"/>
              </a:rPr>
              <a:t>Image Area Guide</a:t>
            </a:r>
            <a:r>
              <a:rPr lang="en-US" sz="1600" dirty="0">
                <a:solidFill>
                  <a:prstClr val="white"/>
                </a:solidFill>
                <a:latin typeface="Arial" charset="0"/>
              </a:rPr>
              <a:t>: Manually insert an image using this gray box as a guide for size and placement of imagery</a:t>
            </a:r>
          </a:p>
          <a:p>
            <a:pPr marL="114300" indent="-114300"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1600" dirty="0">
                <a:solidFill>
                  <a:prstClr val="white"/>
                </a:solidFill>
                <a:latin typeface="Arial" charset="0"/>
              </a:rPr>
              <a:t>On the </a:t>
            </a:r>
            <a:r>
              <a:rPr lang="en-US" sz="1600" b="1" dirty="0">
                <a:solidFill>
                  <a:prstClr val="white"/>
                </a:solidFill>
                <a:latin typeface="Arial" charset="0"/>
              </a:rPr>
              <a:t>Insert</a:t>
            </a:r>
            <a:r>
              <a:rPr lang="en-US" sz="1600" dirty="0">
                <a:solidFill>
                  <a:prstClr val="white"/>
                </a:solidFill>
                <a:latin typeface="Arial" charset="0"/>
              </a:rPr>
              <a:t> tab select &gt; </a:t>
            </a:r>
            <a:r>
              <a:rPr lang="en-US" sz="1600" b="1" dirty="0">
                <a:solidFill>
                  <a:prstClr val="white"/>
                </a:solidFill>
                <a:latin typeface="Arial" charset="0"/>
              </a:rPr>
              <a:t>Picture</a:t>
            </a:r>
            <a:r>
              <a:rPr lang="en-US" sz="1600" dirty="0">
                <a:solidFill>
                  <a:prstClr val="white"/>
                </a:solidFill>
                <a:latin typeface="Arial" charset="0"/>
              </a:rPr>
              <a:t> from the </a:t>
            </a:r>
            <a:r>
              <a:rPr lang="en-US" sz="1600" b="1" dirty="0">
                <a:solidFill>
                  <a:prstClr val="white"/>
                </a:solidFill>
                <a:latin typeface="Arial" charset="0"/>
              </a:rPr>
              <a:t>Illustrations </a:t>
            </a:r>
            <a:r>
              <a:rPr lang="en-US" sz="1600" dirty="0">
                <a:solidFill>
                  <a:prstClr val="white"/>
                </a:solidFill>
                <a:latin typeface="Arial" charset="0"/>
              </a:rPr>
              <a:t>group</a:t>
            </a:r>
            <a:endParaRPr lang="en-US" sz="1600" b="1" dirty="0">
              <a:solidFill>
                <a:prstClr val="white"/>
              </a:solidFill>
              <a:latin typeface="Arial" charset="0"/>
            </a:endParaRPr>
          </a:p>
          <a:p>
            <a:pPr marL="114300" indent="-114300"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1600" dirty="0">
                <a:solidFill>
                  <a:prstClr val="white"/>
                </a:solidFill>
                <a:latin typeface="Arial" charset="0"/>
              </a:rPr>
              <a:t>Browse to your image library and select the desired image</a:t>
            </a:r>
          </a:p>
          <a:p>
            <a:pPr marL="114300" indent="-114300"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1600" dirty="0">
                <a:solidFill>
                  <a:prstClr val="white"/>
                </a:solidFill>
                <a:latin typeface="Arial" charset="0"/>
              </a:rPr>
              <a:t>Scale and crop as needed to match the size of this guide box </a:t>
            </a:r>
            <a:br>
              <a:rPr lang="en-US" sz="1600" dirty="0">
                <a:solidFill>
                  <a:prstClr val="white"/>
                </a:solidFill>
                <a:latin typeface="Arial" charset="0"/>
              </a:rPr>
            </a:br>
            <a:r>
              <a:rPr lang="en-US" sz="1600" dirty="0">
                <a:solidFill>
                  <a:prstClr val="white"/>
                </a:solidFill>
                <a:latin typeface="Arial" charset="0"/>
              </a:rPr>
              <a:t>(tip: hold shift while re-sizing to maintain proportions)</a:t>
            </a:r>
          </a:p>
        </p:txBody>
      </p:sp>
      <p:sp>
        <p:nvSpPr>
          <p:cNvPr id="6" name="TextBox 5"/>
          <p:cNvSpPr txBox="1"/>
          <p:nvPr userDrawn="1"/>
        </p:nvSpPr>
        <p:spPr bwMode="auto">
          <a:xfrm>
            <a:off x="-1562100" y="0"/>
            <a:ext cx="1562100" cy="3767185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666666"/>
                </a:solidFill>
                <a:latin typeface="Arial" charset="0"/>
              </a:rPr>
              <a:t>Image Title 3B: Image area guide</a:t>
            </a:r>
          </a:p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666666"/>
                </a:solidFill>
                <a:latin typeface="Arial" charset="0"/>
              </a:rPr>
              <a:t>Manually insert an image using the gray box as a guide for size and placement  only –you can manually size and crop the image as needed.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200" i="1" dirty="0">
                <a:solidFill>
                  <a:srgbClr val="4D148C"/>
                </a:solidFill>
                <a:latin typeface="Arial" charset="0"/>
              </a:rPr>
              <a:t>Notes can be deleted from masters only: VIEW &gt; SLIDE MASTER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i="1" dirty="0">
                <a:solidFill>
                  <a:srgbClr val="4D148C"/>
                </a:solidFill>
                <a:latin typeface="Arial" charset="0"/>
              </a:rPr>
              <a:t>Delete notes from the corresponding slide in the slide master view.</a:t>
            </a:r>
          </a:p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666666"/>
              </a:solidFill>
              <a:latin typeface="Arial" charset="0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1371600" y="4005943"/>
            <a:ext cx="7456489" cy="860426"/>
          </a:xfrm>
        </p:spPr>
        <p:txBody>
          <a:bodyPr wrap="square" anchor="b" anchorCtr="0">
            <a:no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599" y="4809219"/>
            <a:ext cx="7456489" cy="496206"/>
          </a:xfrm>
        </p:spPr>
        <p:txBody>
          <a:bodyPr wrap="square">
            <a:noAutofit/>
          </a:bodyPr>
          <a:lstStyle>
            <a:lvl1pPr marL="0" indent="0">
              <a:spcBef>
                <a:spcPct val="25000"/>
              </a:spcBef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3996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/Section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1" y="319088"/>
            <a:ext cx="7456488" cy="7493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lang="en-US" sz="3600" b="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1371600" y="1074678"/>
            <a:ext cx="7456488" cy="295336"/>
          </a:xfrm>
        </p:spPr>
        <p:txBody>
          <a:bodyPr wrap="square" bIns="0" anchor="b" anchorCtr="0">
            <a:noAutofit/>
          </a:bodyPr>
          <a:lstStyle>
            <a:lvl1pPr marL="0" indent="0">
              <a:buNone/>
              <a:defRPr sz="20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638175" y="6150102"/>
            <a:ext cx="1430442" cy="591169"/>
            <a:chOff x="638175" y="6150102"/>
            <a:chExt cx="1430442" cy="591169"/>
          </a:xfrm>
        </p:grpSpPr>
        <p:grpSp>
          <p:nvGrpSpPr>
            <p:cNvPr id="3" name="Group 11"/>
            <p:cNvGrpSpPr>
              <a:grpSpLocks noChangeAspect="1"/>
            </p:cNvGrpSpPr>
            <p:nvPr userDrawn="1"/>
          </p:nvGrpSpPr>
          <p:grpSpPr>
            <a:xfrm>
              <a:off x="638175" y="6150102"/>
              <a:ext cx="1430442" cy="384048"/>
              <a:chOff x="1604963" y="814388"/>
              <a:chExt cx="1223962" cy="328612"/>
            </a:xfrm>
            <a:solidFill>
              <a:schemeClr val="bg1"/>
            </a:solidFill>
          </p:grpSpPr>
          <p:sp>
            <p:nvSpPr>
              <p:cNvPr id="7" name="Freeform 7"/>
              <p:cNvSpPr>
                <a:spLocks noEditPoints="1"/>
              </p:cNvSpPr>
              <p:nvPr userDrawn="1"/>
            </p:nvSpPr>
            <p:spPr bwMode="auto">
              <a:xfrm>
                <a:off x="2749550" y="1060450"/>
                <a:ext cx="79375" cy="74612"/>
              </a:xfrm>
              <a:custGeom>
                <a:avLst/>
                <a:gdLst/>
                <a:ahLst/>
                <a:cxnLst>
                  <a:cxn ang="0">
                    <a:pos x="19" y="10"/>
                  </a:cxn>
                  <a:cxn ang="0">
                    <a:pos x="11" y="2"/>
                  </a:cxn>
                  <a:cxn ang="0">
                    <a:pos x="2" y="10"/>
                  </a:cxn>
                  <a:cxn ang="0">
                    <a:pos x="11" y="19"/>
                  </a:cxn>
                  <a:cxn ang="0">
                    <a:pos x="19" y="10"/>
                  </a:cxn>
                  <a:cxn ang="0">
                    <a:pos x="19" y="10"/>
                  </a:cxn>
                  <a:cxn ang="0">
                    <a:pos x="8" y="11"/>
                  </a:cxn>
                  <a:cxn ang="0">
                    <a:pos x="8" y="16"/>
                  </a:cxn>
                  <a:cxn ang="0">
                    <a:pos x="7" y="16"/>
                  </a:cxn>
                  <a:cxn ang="0">
                    <a:pos x="7" y="4"/>
                  </a:cxn>
                  <a:cxn ang="0">
                    <a:pos x="11" y="4"/>
                  </a:cxn>
                  <a:cxn ang="0">
                    <a:pos x="15" y="7"/>
                  </a:cxn>
                  <a:cxn ang="0">
                    <a:pos x="13" y="10"/>
                  </a:cxn>
                  <a:cxn ang="0">
                    <a:pos x="13" y="10"/>
                  </a:cxn>
                  <a:cxn ang="0">
                    <a:pos x="14" y="13"/>
                  </a:cxn>
                  <a:cxn ang="0">
                    <a:pos x="15" y="16"/>
                  </a:cxn>
                  <a:cxn ang="0">
                    <a:pos x="13" y="16"/>
                  </a:cxn>
                  <a:cxn ang="0">
                    <a:pos x="12" y="12"/>
                  </a:cxn>
                  <a:cxn ang="0">
                    <a:pos x="10" y="11"/>
                  </a:cxn>
                  <a:cxn ang="0">
                    <a:pos x="8" y="11"/>
                  </a:cxn>
                  <a:cxn ang="0">
                    <a:pos x="11" y="9"/>
                  </a:cxn>
                  <a:cxn ang="0">
                    <a:pos x="13" y="7"/>
                  </a:cxn>
                  <a:cxn ang="0">
                    <a:pos x="11" y="6"/>
                  </a:cxn>
                  <a:cxn ang="0">
                    <a:pos x="8" y="6"/>
                  </a:cxn>
                  <a:cxn ang="0">
                    <a:pos x="8" y="9"/>
                  </a:cxn>
                  <a:cxn ang="0">
                    <a:pos x="11" y="9"/>
                  </a:cxn>
                  <a:cxn ang="0">
                    <a:pos x="0" y="10"/>
                  </a:cxn>
                  <a:cxn ang="0">
                    <a:pos x="11" y="0"/>
                  </a:cxn>
                  <a:cxn ang="0">
                    <a:pos x="21" y="10"/>
                  </a:cxn>
                  <a:cxn ang="0">
                    <a:pos x="11" y="20"/>
                  </a:cxn>
                  <a:cxn ang="0">
                    <a:pos x="0" y="10"/>
                  </a:cxn>
                </a:cxnLst>
                <a:rect l="0" t="0" r="r" b="b"/>
                <a:pathLst>
                  <a:path w="21" h="20">
                    <a:moveTo>
                      <a:pt x="19" y="10"/>
                    </a:moveTo>
                    <a:cubicBezTo>
                      <a:pt x="19" y="5"/>
                      <a:pt x="15" y="2"/>
                      <a:pt x="11" y="2"/>
                    </a:cubicBezTo>
                    <a:cubicBezTo>
                      <a:pt x="6" y="2"/>
                      <a:pt x="2" y="5"/>
                      <a:pt x="2" y="10"/>
                    </a:cubicBezTo>
                    <a:cubicBezTo>
                      <a:pt x="2" y="15"/>
                      <a:pt x="6" y="19"/>
                      <a:pt x="11" y="19"/>
                    </a:cubicBezTo>
                    <a:cubicBezTo>
                      <a:pt x="15" y="19"/>
                      <a:pt x="19" y="15"/>
                      <a:pt x="19" y="10"/>
                    </a:cubicBezTo>
                    <a:cubicBezTo>
                      <a:pt x="19" y="10"/>
                      <a:pt x="19" y="10"/>
                      <a:pt x="19" y="10"/>
                    </a:cubicBezTo>
                    <a:close/>
                    <a:moveTo>
                      <a:pt x="8" y="11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4" y="4"/>
                      <a:pt x="15" y="5"/>
                      <a:pt x="15" y="7"/>
                    </a:cubicBezTo>
                    <a:cubicBezTo>
                      <a:pt x="15" y="9"/>
                      <a:pt x="14" y="10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4" y="10"/>
                      <a:pt x="14" y="11"/>
                      <a:pt x="14" y="13"/>
                    </a:cubicBezTo>
                    <a:cubicBezTo>
                      <a:pt x="15" y="14"/>
                      <a:pt x="15" y="16"/>
                      <a:pt x="15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5"/>
                      <a:pt x="13" y="13"/>
                      <a:pt x="12" y="12"/>
                    </a:cubicBezTo>
                    <a:cubicBezTo>
                      <a:pt x="12" y="11"/>
                      <a:pt x="11" y="11"/>
                      <a:pt x="10" y="11"/>
                    </a:cubicBezTo>
                    <a:cubicBezTo>
                      <a:pt x="8" y="11"/>
                      <a:pt x="8" y="11"/>
                      <a:pt x="8" y="11"/>
                    </a:cubicBezTo>
                    <a:close/>
                    <a:moveTo>
                      <a:pt x="11" y="9"/>
                    </a:moveTo>
                    <a:cubicBezTo>
                      <a:pt x="12" y="9"/>
                      <a:pt x="13" y="8"/>
                      <a:pt x="13" y="7"/>
                    </a:cubicBezTo>
                    <a:cubicBezTo>
                      <a:pt x="13" y="6"/>
                      <a:pt x="12" y="6"/>
                      <a:pt x="11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11" y="9"/>
                      <a:pt x="11" y="9"/>
                      <a:pt x="11" y="9"/>
                    </a:cubicBezTo>
                    <a:close/>
                    <a:moveTo>
                      <a:pt x="0" y="10"/>
                    </a:moveTo>
                    <a:cubicBezTo>
                      <a:pt x="0" y="4"/>
                      <a:pt x="5" y="0"/>
                      <a:pt x="11" y="0"/>
                    </a:cubicBezTo>
                    <a:cubicBezTo>
                      <a:pt x="16" y="0"/>
                      <a:pt x="21" y="4"/>
                      <a:pt x="21" y="10"/>
                    </a:cubicBezTo>
                    <a:cubicBezTo>
                      <a:pt x="21" y="16"/>
                      <a:pt x="16" y="20"/>
                      <a:pt x="11" y="20"/>
                    </a:cubicBezTo>
                    <a:cubicBezTo>
                      <a:pt x="5" y="20"/>
                      <a:pt x="0" y="16"/>
                      <a:pt x="0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8" name="Freeform 8"/>
              <p:cNvSpPr>
                <a:spLocks noEditPoints="1"/>
              </p:cNvSpPr>
              <p:nvPr userDrawn="1"/>
            </p:nvSpPr>
            <p:spPr bwMode="auto">
              <a:xfrm>
                <a:off x="1604963" y="814388"/>
                <a:ext cx="1106487" cy="328612"/>
              </a:xfrm>
              <a:custGeom>
                <a:avLst/>
                <a:gdLst/>
                <a:ahLst/>
                <a:cxnLst>
                  <a:cxn ang="0">
                    <a:pos x="295" y="29"/>
                  </a:cxn>
                  <a:cxn ang="0">
                    <a:pos x="256" y="41"/>
                  </a:cxn>
                  <a:cxn ang="0">
                    <a:pos x="191" y="29"/>
                  </a:cxn>
                  <a:cxn ang="0">
                    <a:pos x="217" y="22"/>
                  </a:cxn>
                  <a:cxn ang="0">
                    <a:pos x="147" y="0"/>
                  </a:cxn>
                  <a:cxn ang="0">
                    <a:pos x="147" y="34"/>
                  </a:cxn>
                  <a:cxn ang="0">
                    <a:pos x="104" y="48"/>
                  </a:cxn>
                  <a:cxn ang="0">
                    <a:pos x="48" y="42"/>
                  </a:cxn>
                  <a:cxn ang="0">
                    <a:pos x="23" y="31"/>
                  </a:cxn>
                  <a:cxn ang="0">
                    <a:pos x="50" y="18"/>
                  </a:cxn>
                  <a:cxn ang="0">
                    <a:pos x="0" y="0"/>
                  </a:cxn>
                  <a:cxn ang="0">
                    <a:pos x="23" y="85"/>
                  </a:cxn>
                  <a:cxn ang="0">
                    <a:pos x="45" y="49"/>
                  </a:cxn>
                  <a:cxn ang="0">
                    <a:pos x="75" y="87"/>
                  </a:cxn>
                  <a:cxn ang="0">
                    <a:pos x="85" y="68"/>
                  </a:cxn>
                  <a:cxn ang="0">
                    <a:pos x="64" y="61"/>
                  </a:cxn>
                  <a:cxn ang="0">
                    <a:pos x="131" y="88"/>
                  </a:cxn>
                  <a:cxn ang="0">
                    <a:pos x="147" y="79"/>
                  </a:cxn>
                  <a:cxn ang="0">
                    <a:pos x="245" y="85"/>
                  </a:cxn>
                  <a:cxn ang="0">
                    <a:pos x="266" y="85"/>
                  </a:cxn>
                  <a:cxn ang="0">
                    <a:pos x="270" y="57"/>
                  </a:cxn>
                  <a:cxn ang="0">
                    <a:pos x="75" y="40"/>
                  </a:cxn>
                  <a:cxn ang="0">
                    <a:pos x="64" y="49"/>
                  </a:cxn>
                  <a:cxn ang="0">
                    <a:pos x="123" y="58"/>
                  </a:cxn>
                  <a:cxn ang="0">
                    <a:pos x="147" y="58"/>
                  </a:cxn>
                  <a:cxn ang="0">
                    <a:pos x="213" y="80"/>
                  </a:cxn>
                  <a:cxn ang="0">
                    <a:pos x="169" y="4"/>
                  </a:cxn>
                  <a:cxn ang="0">
                    <a:pos x="213" y="18"/>
                  </a:cxn>
                  <a:cxn ang="0">
                    <a:pos x="187" y="33"/>
                  </a:cxn>
                  <a:cxn ang="0">
                    <a:pos x="213" y="46"/>
                  </a:cxn>
                  <a:cxn ang="0">
                    <a:pos x="187" y="67"/>
                  </a:cxn>
                  <a:cxn ang="0">
                    <a:pos x="213" y="80"/>
                  </a:cxn>
                  <a:cxn ang="0">
                    <a:pos x="191" y="51"/>
                  </a:cxn>
                  <a:cxn ang="0">
                    <a:pos x="217" y="31"/>
                  </a:cxn>
                  <a:cxn ang="0">
                    <a:pos x="217" y="83"/>
                  </a:cxn>
                  <a:cxn ang="0">
                    <a:pos x="191" y="62"/>
                  </a:cxn>
                  <a:cxn ang="0">
                    <a:pos x="243" y="80"/>
                  </a:cxn>
                  <a:cxn ang="0">
                    <a:pos x="247" y="57"/>
                  </a:cxn>
                  <a:cxn ang="0">
                    <a:pos x="244" y="33"/>
                  </a:cxn>
                  <a:cxn ang="0">
                    <a:pos x="268" y="33"/>
                  </a:cxn>
                  <a:cxn ang="0">
                    <a:pos x="265" y="57"/>
                  </a:cxn>
                  <a:cxn ang="0">
                    <a:pos x="267" y="80"/>
                  </a:cxn>
                </a:cxnLst>
                <a:rect l="0" t="0" r="r" b="b"/>
                <a:pathLst>
                  <a:path w="295" h="88">
                    <a:moveTo>
                      <a:pt x="270" y="57"/>
                    </a:moveTo>
                    <a:cubicBezTo>
                      <a:pt x="295" y="29"/>
                      <a:pt x="295" y="29"/>
                      <a:pt x="295" y="29"/>
                    </a:cubicBezTo>
                    <a:cubicBezTo>
                      <a:pt x="266" y="29"/>
                      <a:pt x="266" y="29"/>
                      <a:pt x="266" y="29"/>
                    </a:cubicBezTo>
                    <a:cubicBezTo>
                      <a:pt x="256" y="41"/>
                      <a:pt x="256" y="41"/>
                      <a:pt x="256" y="41"/>
                    </a:cubicBezTo>
                    <a:cubicBezTo>
                      <a:pt x="246" y="29"/>
                      <a:pt x="246" y="29"/>
                      <a:pt x="246" y="29"/>
                    </a:cubicBezTo>
                    <a:cubicBezTo>
                      <a:pt x="191" y="29"/>
                      <a:pt x="191" y="29"/>
                      <a:pt x="191" y="29"/>
                    </a:cubicBezTo>
                    <a:cubicBezTo>
                      <a:pt x="191" y="22"/>
                      <a:pt x="191" y="22"/>
                      <a:pt x="191" y="22"/>
                    </a:cubicBezTo>
                    <a:cubicBezTo>
                      <a:pt x="217" y="22"/>
                      <a:pt x="217" y="22"/>
                      <a:pt x="217" y="22"/>
                    </a:cubicBezTo>
                    <a:cubicBezTo>
                      <a:pt x="217" y="0"/>
                      <a:pt x="217" y="0"/>
                      <a:pt x="217" y="0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147" y="34"/>
                      <a:pt x="147" y="34"/>
                      <a:pt x="147" y="34"/>
                    </a:cubicBezTo>
                    <a:cubicBezTo>
                      <a:pt x="147" y="34"/>
                      <a:pt x="147" y="34"/>
                      <a:pt x="147" y="34"/>
                    </a:cubicBezTo>
                    <a:cubicBezTo>
                      <a:pt x="143" y="29"/>
                      <a:pt x="137" y="28"/>
                      <a:pt x="131" y="28"/>
                    </a:cubicBezTo>
                    <a:cubicBezTo>
                      <a:pt x="118" y="28"/>
                      <a:pt x="108" y="36"/>
                      <a:pt x="104" y="48"/>
                    </a:cubicBezTo>
                    <a:cubicBezTo>
                      <a:pt x="100" y="35"/>
                      <a:pt x="90" y="27"/>
                      <a:pt x="75" y="27"/>
                    </a:cubicBezTo>
                    <a:cubicBezTo>
                      <a:pt x="63" y="27"/>
                      <a:pt x="53" y="33"/>
                      <a:pt x="48" y="42"/>
                    </a:cubicBezTo>
                    <a:cubicBezTo>
                      <a:pt x="48" y="31"/>
                      <a:pt x="48" y="31"/>
                      <a:pt x="48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50" y="18"/>
                      <a:pt x="50" y="18"/>
                      <a:pt x="50" y="18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3" y="49"/>
                      <a:pt x="23" y="49"/>
                      <a:pt x="23" y="49"/>
                    </a:cubicBezTo>
                    <a:cubicBezTo>
                      <a:pt x="45" y="49"/>
                      <a:pt x="45" y="49"/>
                      <a:pt x="45" y="49"/>
                    </a:cubicBezTo>
                    <a:cubicBezTo>
                      <a:pt x="45" y="51"/>
                      <a:pt x="44" y="54"/>
                      <a:pt x="44" y="57"/>
                    </a:cubicBezTo>
                    <a:cubicBezTo>
                      <a:pt x="44" y="75"/>
                      <a:pt x="58" y="87"/>
                      <a:pt x="75" y="87"/>
                    </a:cubicBezTo>
                    <a:cubicBezTo>
                      <a:pt x="90" y="87"/>
                      <a:pt x="99" y="81"/>
                      <a:pt x="104" y="68"/>
                    </a:cubicBezTo>
                    <a:cubicBezTo>
                      <a:pt x="85" y="68"/>
                      <a:pt x="85" y="68"/>
                      <a:pt x="85" y="68"/>
                    </a:cubicBezTo>
                    <a:cubicBezTo>
                      <a:pt x="82" y="72"/>
                      <a:pt x="80" y="73"/>
                      <a:pt x="75" y="73"/>
                    </a:cubicBezTo>
                    <a:cubicBezTo>
                      <a:pt x="69" y="73"/>
                      <a:pt x="64" y="68"/>
                      <a:pt x="64" y="61"/>
                    </a:cubicBezTo>
                    <a:cubicBezTo>
                      <a:pt x="103" y="61"/>
                      <a:pt x="103" y="61"/>
                      <a:pt x="103" y="61"/>
                    </a:cubicBezTo>
                    <a:cubicBezTo>
                      <a:pt x="105" y="75"/>
                      <a:pt x="116" y="88"/>
                      <a:pt x="131" y="88"/>
                    </a:cubicBezTo>
                    <a:cubicBezTo>
                      <a:pt x="137" y="88"/>
                      <a:pt x="143" y="84"/>
                      <a:pt x="147" y="79"/>
                    </a:cubicBezTo>
                    <a:cubicBezTo>
                      <a:pt x="147" y="79"/>
                      <a:pt x="147" y="79"/>
                      <a:pt x="147" y="79"/>
                    </a:cubicBezTo>
                    <a:cubicBezTo>
                      <a:pt x="147" y="85"/>
                      <a:pt x="147" y="85"/>
                      <a:pt x="147" y="85"/>
                    </a:cubicBezTo>
                    <a:cubicBezTo>
                      <a:pt x="245" y="85"/>
                      <a:pt x="245" y="85"/>
                      <a:pt x="245" y="85"/>
                    </a:cubicBezTo>
                    <a:cubicBezTo>
                      <a:pt x="255" y="73"/>
                      <a:pt x="255" y="73"/>
                      <a:pt x="255" y="73"/>
                    </a:cubicBezTo>
                    <a:cubicBezTo>
                      <a:pt x="266" y="85"/>
                      <a:pt x="266" y="85"/>
                      <a:pt x="266" y="85"/>
                    </a:cubicBezTo>
                    <a:cubicBezTo>
                      <a:pt x="295" y="85"/>
                      <a:pt x="295" y="85"/>
                      <a:pt x="295" y="85"/>
                    </a:cubicBezTo>
                    <a:lnTo>
                      <a:pt x="270" y="57"/>
                    </a:lnTo>
                    <a:close/>
                    <a:moveTo>
                      <a:pt x="64" y="49"/>
                    </a:moveTo>
                    <a:cubicBezTo>
                      <a:pt x="66" y="44"/>
                      <a:pt x="70" y="40"/>
                      <a:pt x="75" y="40"/>
                    </a:cubicBezTo>
                    <a:cubicBezTo>
                      <a:pt x="81" y="40"/>
                      <a:pt x="85" y="44"/>
                      <a:pt x="86" y="49"/>
                    </a:cubicBezTo>
                    <a:cubicBezTo>
                      <a:pt x="86" y="49"/>
                      <a:pt x="64" y="49"/>
                      <a:pt x="64" y="49"/>
                    </a:cubicBezTo>
                    <a:close/>
                    <a:moveTo>
                      <a:pt x="135" y="72"/>
                    </a:moveTo>
                    <a:cubicBezTo>
                      <a:pt x="128" y="72"/>
                      <a:pt x="123" y="65"/>
                      <a:pt x="123" y="58"/>
                    </a:cubicBezTo>
                    <a:cubicBezTo>
                      <a:pt x="123" y="50"/>
                      <a:pt x="127" y="43"/>
                      <a:pt x="135" y="43"/>
                    </a:cubicBezTo>
                    <a:cubicBezTo>
                      <a:pt x="143" y="43"/>
                      <a:pt x="147" y="50"/>
                      <a:pt x="147" y="58"/>
                    </a:cubicBezTo>
                    <a:cubicBezTo>
                      <a:pt x="147" y="65"/>
                      <a:pt x="143" y="72"/>
                      <a:pt x="135" y="72"/>
                    </a:cubicBezTo>
                    <a:close/>
                    <a:moveTo>
                      <a:pt x="213" y="80"/>
                    </a:moveTo>
                    <a:cubicBezTo>
                      <a:pt x="169" y="80"/>
                      <a:pt x="169" y="80"/>
                      <a:pt x="169" y="80"/>
                    </a:cubicBezTo>
                    <a:cubicBezTo>
                      <a:pt x="169" y="4"/>
                      <a:pt x="169" y="4"/>
                      <a:pt x="169" y="4"/>
                    </a:cubicBezTo>
                    <a:cubicBezTo>
                      <a:pt x="213" y="4"/>
                      <a:pt x="213" y="4"/>
                      <a:pt x="213" y="4"/>
                    </a:cubicBezTo>
                    <a:cubicBezTo>
                      <a:pt x="213" y="18"/>
                      <a:pt x="213" y="18"/>
                      <a:pt x="213" y="18"/>
                    </a:cubicBezTo>
                    <a:cubicBezTo>
                      <a:pt x="187" y="18"/>
                      <a:pt x="187" y="18"/>
                      <a:pt x="187" y="18"/>
                    </a:cubicBezTo>
                    <a:cubicBezTo>
                      <a:pt x="187" y="33"/>
                      <a:pt x="187" y="33"/>
                      <a:pt x="187" y="33"/>
                    </a:cubicBezTo>
                    <a:cubicBezTo>
                      <a:pt x="213" y="33"/>
                      <a:pt x="213" y="33"/>
                      <a:pt x="213" y="33"/>
                    </a:cubicBezTo>
                    <a:cubicBezTo>
                      <a:pt x="213" y="46"/>
                      <a:pt x="213" y="46"/>
                      <a:pt x="213" y="46"/>
                    </a:cubicBezTo>
                    <a:cubicBezTo>
                      <a:pt x="187" y="46"/>
                      <a:pt x="187" y="46"/>
                      <a:pt x="187" y="46"/>
                    </a:cubicBezTo>
                    <a:cubicBezTo>
                      <a:pt x="187" y="67"/>
                      <a:pt x="187" y="67"/>
                      <a:pt x="187" y="67"/>
                    </a:cubicBezTo>
                    <a:cubicBezTo>
                      <a:pt x="213" y="67"/>
                      <a:pt x="213" y="67"/>
                      <a:pt x="213" y="67"/>
                    </a:cubicBezTo>
                    <a:lnTo>
                      <a:pt x="213" y="80"/>
                    </a:lnTo>
                    <a:close/>
                    <a:moveTo>
                      <a:pt x="191" y="62"/>
                    </a:moveTo>
                    <a:cubicBezTo>
                      <a:pt x="191" y="51"/>
                      <a:pt x="191" y="51"/>
                      <a:pt x="191" y="51"/>
                    </a:cubicBezTo>
                    <a:cubicBezTo>
                      <a:pt x="217" y="51"/>
                      <a:pt x="217" y="51"/>
                      <a:pt x="217" y="51"/>
                    </a:cubicBezTo>
                    <a:cubicBezTo>
                      <a:pt x="217" y="31"/>
                      <a:pt x="217" y="31"/>
                      <a:pt x="217" y="31"/>
                    </a:cubicBezTo>
                    <a:cubicBezTo>
                      <a:pt x="241" y="57"/>
                      <a:pt x="241" y="57"/>
                      <a:pt x="241" y="57"/>
                    </a:cubicBezTo>
                    <a:cubicBezTo>
                      <a:pt x="217" y="83"/>
                      <a:pt x="217" y="83"/>
                      <a:pt x="217" y="83"/>
                    </a:cubicBezTo>
                    <a:cubicBezTo>
                      <a:pt x="217" y="62"/>
                      <a:pt x="217" y="62"/>
                      <a:pt x="217" y="62"/>
                    </a:cubicBezTo>
                    <a:lnTo>
                      <a:pt x="191" y="62"/>
                    </a:lnTo>
                    <a:close/>
                    <a:moveTo>
                      <a:pt x="255" y="67"/>
                    </a:moveTo>
                    <a:cubicBezTo>
                      <a:pt x="243" y="80"/>
                      <a:pt x="243" y="80"/>
                      <a:pt x="243" y="80"/>
                    </a:cubicBezTo>
                    <a:cubicBezTo>
                      <a:pt x="226" y="80"/>
                      <a:pt x="226" y="80"/>
                      <a:pt x="226" y="80"/>
                    </a:cubicBezTo>
                    <a:cubicBezTo>
                      <a:pt x="247" y="57"/>
                      <a:pt x="247" y="57"/>
                      <a:pt x="247" y="57"/>
                    </a:cubicBezTo>
                    <a:cubicBezTo>
                      <a:pt x="226" y="33"/>
                      <a:pt x="226" y="33"/>
                      <a:pt x="226" y="33"/>
                    </a:cubicBezTo>
                    <a:cubicBezTo>
                      <a:pt x="244" y="33"/>
                      <a:pt x="244" y="33"/>
                      <a:pt x="244" y="33"/>
                    </a:cubicBezTo>
                    <a:cubicBezTo>
                      <a:pt x="256" y="47"/>
                      <a:pt x="256" y="47"/>
                      <a:pt x="256" y="47"/>
                    </a:cubicBezTo>
                    <a:cubicBezTo>
                      <a:pt x="268" y="33"/>
                      <a:pt x="268" y="33"/>
                      <a:pt x="268" y="33"/>
                    </a:cubicBezTo>
                    <a:cubicBezTo>
                      <a:pt x="286" y="33"/>
                      <a:pt x="286" y="33"/>
                      <a:pt x="286" y="33"/>
                    </a:cubicBezTo>
                    <a:cubicBezTo>
                      <a:pt x="265" y="57"/>
                      <a:pt x="265" y="57"/>
                      <a:pt x="265" y="57"/>
                    </a:cubicBezTo>
                    <a:cubicBezTo>
                      <a:pt x="286" y="80"/>
                      <a:pt x="286" y="80"/>
                      <a:pt x="286" y="80"/>
                    </a:cubicBezTo>
                    <a:cubicBezTo>
                      <a:pt x="267" y="80"/>
                      <a:pt x="267" y="80"/>
                      <a:pt x="267" y="80"/>
                    </a:cubicBezTo>
                    <a:lnTo>
                      <a:pt x="255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</p:grpSp>
        <p:grpSp>
          <p:nvGrpSpPr>
            <p:cNvPr id="23" name="Group 31"/>
            <p:cNvGrpSpPr/>
            <p:nvPr userDrawn="1"/>
          </p:nvGrpSpPr>
          <p:grpSpPr>
            <a:xfrm rot="5400000">
              <a:off x="1578000" y="6372488"/>
              <a:ext cx="166787" cy="570779"/>
              <a:chOff x="1445069" y="1844011"/>
              <a:chExt cx="445644" cy="1525095"/>
            </a:xfrm>
          </p:grpSpPr>
          <p:sp>
            <p:nvSpPr>
              <p:cNvPr id="24" name="Freeform 8"/>
              <p:cNvSpPr>
                <a:spLocks/>
              </p:cNvSpPr>
              <p:nvPr userDrawn="1"/>
            </p:nvSpPr>
            <p:spPr bwMode="auto">
              <a:xfrm rot="16200000">
                <a:off x="1519345" y="3091816"/>
                <a:ext cx="203014" cy="351565"/>
              </a:xfrm>
              <a:custGeom>
                <a:avLst/>
                <a:gdLst/>
                <a:ahLst/>
                <a:cxnLst>
                  <a:cxn ang="0">
                    <a:pos x="0" y="71"/>
                  </a:cxn>
                  <a:cxn ang="0">
                    <a:pos x="0" y="0"/>
                  </a:cxn>
                  <a:cxn ang="0">
                    <a:pos x="41" y="0"/>
                  </a:cxn>
                  <a:cxn ang="0">
                    <a:pos x="41" y="5"/>
                  </a:cxn>
                  <a:cxn ang="0">
                    <a:pos x="8" y="5"/>
                  </a:cxn>
                  <a:cxn ang="0">
                    <a:pos x="8" y="31"/>
                  </a:cxn>
                  <a:cxn ang="0">
                    <a:pos x="38" y="31"/>
                  </a:cxn>
                  <a:cxn ang="0">
                    <a:pos x="38" y="35"/>
                  </a:cxn>
                  <a:cxn ang="0">
                    <a:pos x="8" y="35"/>
                  </a:cxn>
                  <a:cxn ang="0">
                    <a:pos x="8" y="66"/>
                  </a:cxn>
                  <a:cxn ang="0">
                    <a:pos x="41" y="66"/>
                  </a:cxn>
                  <a:cxn ang="0">
                    <a:pos x="41" y="71"/>
                  </a:cxn>
                  <a:cxn ang="0">
                    <a:pos x="0" y="71"/>
                  </a:cxn>
                </a:cxnLst>
                <a:rect l="0" t="0" r="r" b="b"/>
                <a:pathLst>
                  <a:path w="41" h="71">
                    <a:moveTo>
                      <a:pt x="0" y="71"/>
                    </a:moveTo>
                    <a:lnTo>
                      <a:pt x="0" y="0"/>
                    </a:lnTo>
                    <a:lnTo>
                      <a:pt x="41" y="0"/>
                    </a:lnTo>
                    <a:lnTo>
                      <a:pt x="41" y="5"/>
                    </a:lnTo>
                    <a:lnTo>
                      <a:pt x="8" y="5"/>
                    </a:lnTo>
                    <a:lnTo>
                      <a:pt x="8" y="31"/>
                    </a:lnTo>
                    <a:lnTo>
                      <a:pt x="38" y="31"/>
                    </a:lnTo>
                    <a:lnTo>
                      <a:pt x="38" y="35"/>
                    </a:lnTo>
                    <a:lnTo>
                      <a:pt x="8" y="35"/>
                    </a:lnTo>
                    <a:lnTo>
                      <a:pt x="8" y="66"/>
                    </a:lnTo>
                    <a:lnTo>
                      <a:pt x="41" y="66"/>
                    </a:lnTo>
                    <a:lnTo>
                      <a:pt x="41" y="7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5" name="Freeform 9"/>
              <p:cNvSpPr>
                <a:spLocks/>
              </p:cNvSpPr>
              <p:nvPr userDrawn="1"/>
            </p:nvSpPr>
            <p:spPr bwMode="auto">
              <a:xfrm rot="16200000">
                <a:off x="1561431" y="2896228"/>
                <a:ext cx="222821" cy="247580"/>
              </a:xfrm>
              <a:custGeom>
                <a:avLst/>
                <a:gdLst/>
                <a:ahLst/>
                <a:cxnLst>
                  <a:cxn ang="0">
                    <a:pos x="0" y="50"/>
                  </a:cxn>
                  <a:cxn ang="0">
                    <a:pos x="19" y="24"/>
                  </a:cxn>
                  <a:cxn ang="0">
                    <a:pos x="0" y="0"/>
                  </a:cxn>
                  <a:cxn ang="0">
                    <a:pos x="7" y="0"/>
                  </a:cxn>
                  <a:cxn ang="0">
                    <a:pos x="21" y="19"/>
                  </a:cxn>
                  <a:cxn ang="0">
                    <a:pos x="38" y="0"/>
                  </a:cxn>
                  <a:cxn ang="0">
                    <a:pos x="45" y="0"/>
                  </a:cxn>
                  <a:cxn ang="0">
                    <a:pos x="26" y="24"/>
                  </a:cxn>
                  <a:cxn ang="0">
                    <a:pos x="45" y="50"/>
                  </a:cxn>
                  <a:cxn ang="0">
                    <a:pos x="38" y="50"/>
                  </a:cxn>
                  <a:cxn ang="0">
                    <a:pos x="21" y="29"/>
                  </a:cxn>
                  <a:cxn ang="0">
                    <a:pos x="7" y="50"/>
                  </a:cxn>
                  <a:cxn ang="0">
                    <a:pos x="0" y="50"/>
                  </a:cxn>
                </a:cxnLst>
                <a:rect l="0" t="0" r="r" b="b"/>
                <a:pathLst>
                  <a:path w="45" h="50">
                    <a:moveTo>
                      <a:pt x="0" y="50"/>
                    </a:moveTo>
                    <a:lnTo>
                      <a:pt x="19" y="24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21" y="19"/>
                    </a:lnTo>
                    <a:lnTo>
                      <a:pt x="38" y="0"/>
                    </a:lnTo>
                    <a:lnTo>
                      <a:pt x="45" y="0"/>
                    </a:lnTo>
                    <a:lnTo>
                      <a:pt x="26" y="24"/>
                    </a:lnTo>
                    <a:lnTo>
                      <a:pt x="45" y="50"/>
                    </a:lnTo>
                    <a:lnTo>
                      <a:pt x="38" y="50"/>
                    </a:lnTo>
                    <a:lnTo>
                      <a:pt x="21" y="29"/>
                    </a:lnTo>
                    <a:lnTo>
                      <a:pt x="7" y="5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6" name="Freeform 10"/>
              <p:cNvSpPr>
                <a:spLocks noEditPoints="1"/>
              </p:cNvSpPr>
              <p:nvPr userDrawn="1"/>
            </p:nvSpPr>
            <p:spPr bwMode="auto">
              <a:xfrm rot="16200000">
                <a:off x="1603520" y="2586752"/>
                <a:ext cx="222821" cy="351565"/>
              </a:xfrm>
              <a:custGeom>
                <a:avLst/>
                <a:gdLst/>
                <a:ahLst/>
                <a:cxnLst>
                  <a:cxn ang="0">
                    <a:pos x="3" y="30"/>
                  </a:cxn>
                  <a:cxn ang="0">
                    <a:pos x="0" y="30"/>
                  </a:cxn>
                  <a:cxn ang="0">
                    <a:pos x="0" y="7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4"/>
                  </a:cxn>
                  <a:cxn ang="0">
                    <a:pos x="9" y="0"/>
                  </a:cxn>
                  <a:cxn ang="0">
                    <a:pos x="19" y="11"/>
                  </a:cxn>
                  <a:cxn ang="0">
                    <a:pos x="9" y="23"/>
                  </a:cxn>
                  <a:cxn ang="0">
                    <a:pos x="3" y="19"/>
                  </a:cxn>
                  <a:cxn ang="0">
                    <a:pos x="3" y="30"/>
                  </a:cxn>
                  <a:cxn ang="0">
                    <a:pos x="16" y="11"/>
                  </a:cxn>
                  <a:cxn ang="0">
                    <a:pos x="9" y="2"/>
                  </a:cxn>
                  <a:cxn ang="0">
                    <a:pos x="3" y="11"/>
                  </a:cxn>
                  <a:cxn ang="0">
                    <a:pos x="9" y="20"/>
                  </a:cxn>
                  <a:cxn ang="0">
                    <a:pos x="16" y="11"/>
                  </a:cxn>
                </a:cxnLst>
                <a:rect l="0" t="0" r="r" b="b"/>
                <a:pathLst>
                  <a:path w="19" h="30">
                    <a:moveTo>
                      <a:pt x="3" y="3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4" y="1"/>
                      <a:pt x="6" y="0"/>
                      <a:pt x="9" y="0"/>
                    </a:cubicBezTo>
                    <a:cubicBezTo>
                      <a:pt x="16" y="0"/>
                      <a:pt x="19" y="6"/>
                      <a:pt x="19" y="11"/>
                    </a:cubicBezTo>
                    <a:cubicBezTo>
                      <a:pt x="19" y="17"/>
                      <a:pt x="16" y="23"/>
                      <a:pt x="9" y="23"/>
                    </a:cubicBezTo>
                    <a:cubicBezTo>
                      <a:pt x="6" y="23"/>
                      <a:pt x="4" y="21"/>
                      <a:pt x="3" y="19"/>
                    </a:cubicBezTo>
                    <a:lnTo>
                      <a:pt x="3" y="30"/>
                    </a:lnTo>
                    <a:close/>
                    <a:moveTo>
                      <a:pt x="16" y="11"/>
                    </a:moveTo>
                    <a:cubicBezTo>
                      <a:pt x="16" y="7"/>
                      <a:pt x="14" y="2"/>
                      <a:pt x="9" y="2"/>
                    </a:cubicBezTo>
                    <a:cubicBezTo>
                      <a:pt x="4" y="2"/>
                      <a:pt x="3" y="6"/>
                      <a:pt x="3" y="11"/>
                    </a:cubicBezTo>
                    <a:cubicBezTo>
                      <a:pt x="3" y="17"/>
                      <a:pt x="4" y="20"/>
                      <a:pt x="9" y="20"/>
                    </a:cubicBezTo>
                    <a:cubicBezTo>
                      <a:pt x="14" y="20"/>
                      <a:pt x="16" y="16"/>
                      <a:pt x="16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7" name="Freeform 11"/>
              <p:cNvSpPr>
                <a:spLocks/>
              </p:cNvSpPr>
              <p:nvPr userDrawn="1"/>
            </p:nvSpPr>
            <p:spPr bwMode="auto">
              <a:xfrm rot="16200000">
                <a:off x="1608471" y="2408494"/>
                <a:ext cx="118839" cy="257483"/>
              </a:xfrm>
              <a:custGeom>
                <a:avLst/>
                <a:gdLst/>
                <a:ahLst/>
                <a:cxnLst>
                  <a:cxn ang="0">
                    <a:pos x="8" y="3"/>
                  </a:cxn>
                  <a:cxn ang="0">
                    <a:pos x="2" y="10"/>
                  </a:cxn>
                  <a:cxn ang="0">
                    <a:pos x="2" y="22"/>
                  </a:cxn>
                  <a:cxn ang="0">
                    <a:pos x="0" y="22"/>
                  </a:cxn>
                  <a:cxn ang="0">
                    <a:pos x="0" y="7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4"/>
                  </a:cxn>
                  <a:cxn ang="0">
                    <a:pos x="8" y="0"/>
                  </a:cxn>
                  <a:cxn ang="0">
                    <a:pos x="10" y="0"/>
                  </a:cxn>
                  <a:cxn ang="0">
                    <a:pos x="10" y="3"/>
                  </a:cxn>
                  <a:cxn ang="0">
                    <a:pos x="8" y="3"/>
                  </a:cxn>
                </a:cxnLst>
                <a:rect l="0" t="0" r="r" b="b"/>
                <a:pathLst>
                  <a:path w="10" h="22">
                    <a:moveTo>
                      <a:pt x="8" y="3"/>
                    </a:moveTo>
                    <a:cubicBezTo>
                      <a:pt x="4" y="3"/>
                      <a:pt x="2" y="6"/>
                      <a:pt x="2" y="10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1"/>
                      <a:pt x="6" y="0"/>
                      <a:pt x="8" y="0"/>
                    </a:cubicBezTo>
                    <a:cubicBezTo>
                      <a:pt x="9" y="0"/>
                      <a:pt x="9" y="0"/>
                      <a:pt x="10" y="0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9" y="3"/>
                      <a:pt x="8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8" name="Freeform 12"/>
              <p:cNvSpPr>
                <a:spLocks noEditPoints="1"/>
              </p:cNvSpPr>
              <p:nvPr userDrawn="1"/>
            </p:nvSpPr>
            <p:spPr bwMode="auto">
              <a:xfrm rot="16200000">
                <a:off x="1566383" y="2237665"/>
                <a:ext cx="212917" cy="267387"/>
              </a:xfrm>
              <a:custGeom>
                <a:avLst/>
                <a:gdLst/>
                <a:ahLst/>
                <a:cxnLst>
                  <a:cxn ang="0">
                    <a:pos x="3" y="12"/>
                  </a:cxn>
                  <a:cxn ang="0">
                    <a:pos x="10" y="21"/>
                  </a:cxn>
                  <a:cxn ang="0">
                    <a:pos x="16" y="16"/>
                  </a:cxn>
                  <a:cxn ang="0">
                    <a:pos x="18" y="16"/>
                  </a:cxn>
                  <a:cxn ang="0">
                    <a:pos x="9" y="23"/>
                  </a:cxn>
                  <a:cxn ang="0">
                    <a:pos x="0" y="12"/>
                  </a:cxn>
                  <a:cxn ang="0">
                    <a:pos x="10" y="0"/>
                  </a:cxn>
                  <a:cxn ang="0">
                    <a:pos x="18" y="12"/>
                  </a:cxn>
                  <a:cxn ang="0">
                    <a:pos x="3" y="12"/>
                  </a:cxn>
                  <a:cxn ang="0">
                    <a:pos x="3" y="10"/>
                  </a:cxn>
                  <a:cxn ang="0">
                    <a:pos x="16" y="10"/>
                  </a:cxn>
                  <a:cxn ang="0">
                    <a:pos x="10" y="2"/>
                  </a:cxn>
                  <a:cxn ang="0">
                    <a:pos x="3" y="10"/>
                  </a:cxn>
                </a:cxnLst>
                <a:rect l="0" t="0" r="r" b="b"/>
                <a:pathLst>
                  <a:path w="18" h="23">
                    <a:moveTo>
                      <a:pt x="3" y="12"/>
                    </a:moveTo>
                    <a:cubicBezTo>
                      <a:pt x="3" y="17"/>
                      <a:pt x="5" y="21"/>
                      <a:pt x="10" y="21"/>
                    </a:cubicBezTo>
                    <a:cubicBezTo>
                      <a:pt x="13" y="21"/>
                      <a:pt x="15" y="18"/>
                      <a:pt x="16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20"/>
                      <a:pt x="14" y="23"/>
                      <a:pt x="9" y="23"/>
                    </a:cubicBezTo>
                    <a:cubicBezTo>
                      <a:pt x="3" y="23"/>
                      <a:pt x="0" y="18"/>
                      <a:pt x="0" y="12"/>
                    </a:cubicBezTo>
                    <a:cubicBezTo>
                      <a:pt x="0" y="6"/>
                      <a:pt x="3" y="0"/>
                      <a:pt x="10" y="0"/>
                    </a:cubicBezTo>
                    <a:cubicBezTo>
                      <a:pt x="16" y="0"/>
                      <a:pt x="18" y="6"/>
                      <a:pt x="18" y="12"/>
                    </a:cubicBezTo>
                    <a:lnTo>
                      <a:pt x="3" y="12"/>
                    </a:lnTo>
                    <a:close/>
                    <a:moveTo>
                      <a:pt x="3" y="10"/>
                    </a:move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6"/>
                      <a:pt x="14" y="2"/>
                      <a:pt x="10" y="2"/>
                    </a:cubicBezTo>
                    <a:cubicBezTo>
                      <a:pt x="6" y="2"/>
                      <a:pt x="3" y="5"/>
                      <a:pt x="3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9" name="Freeform 13"/>
              <p:cNvSpPr>
                <a:spLocks/>
              </p:cNvSpPr>
              <p:nvPr userDrawn="1"/>
            </p:nvSpPr>
            <p:spPr bwMode="auto">
              <a:xfrm rot="16200000">
                <a:off x="1586189" y="2009891"/>
                <a:ext cx="173305" cy="267387"/>
              </a:xfrm>
              <a:custGeom>
                <a:avLst/>
                <a:gdLst/>
                <a:ahLst/>
                <a:cxnLst>
                  <a:cxn ang="0">
                    <a:pos x="7" y="23"/>
                  </a:cxn>
                  <a:cxn ang="0">
                    <a:pos x="0" y="16"/>
                  </a:cxn>
                  <a:cxn ang="0">
                    <a:pos x="2" y="16"/>
                  </a:cxn>
                  <a:cxn ang="0">
                    <a:pos x="7" y="21"/>
                  </a:cxn>
                  <a:cxn ang="0">
                    <a:pos x="13" y="16"/>
                  </a:cxn>
                  <a:cxn ang="0">
                    <a:pos x="7" y="12"/>
                  </a:cxn>
                  <a:cxn ang="0">
                    <a:pos x="0" y="6"/>
                  </a:cxn>
                  <a:cxn ang="0">
                    <a:pos x="8" y="0"/>
                  </a:cxn>
                  <a:cxn ang="0">
                    <a:pos x="15" y="6"/>
                  </a:cxn>
                  <a:cxn ang="0">
                    <a:pos x="12" y="6"/>
                  </a:cxn>
                  <a:cxn ang="0">
                    <a:pos x="8" y="2"/>
                  </a:cxn>
                  <a:cxn ang="0">
                    <a:pos x="3" y="6"/>
                  </a:cxn>
                  <a:cxn ang="0">
                    <a:pos x="8" y="10"/>
                  </a:cxn>
                  <a:cxn ang="0">
                    <a:pos x="15" y="16"/>
                  </a:cxn>
                  <a:cxn ang="0">
                    <a:pos x="7" y="23"/>
                  </a:cxn>
                </a:cxnLst>
                <a:rect l="0" t="0" r="r" b="b"/>
                <a:pathLst>
                  <a:path w="15" h="23">
                    <a:moveTo>
                      <a:pt x="7" y="23"/>
                    </a:moveTo>
                    <a:cubicBezTo>
                      <a:pt x="3" y="23"/>
                      <a:pt x="0" y="21"/>
                      <a:pt x="0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9"/>
                      <a:pt x="4" y="21"/>
                      <a:pt x="7" y="21"/>
                    </a:cubicBezTo>
                    <a:cubicBezTo>
                      <a:pt x="10" y="21"/>
                      <a:pt x="13" y="19"/>
                      <a:pt x="13" y="16"/>
                    </a:cubicBezTo>
                    <a:cubicBezTo>
                      <a:pt x="13" y="14"/>
                      <a:pt x="10" y="13"/>
                      <a:pt x="7" y="12"/>
                    </a:cubicBezTo>
                    <a:cubicBezTo>
                      <a:pt x="4" y="11"/>
                      <a:pt x="0" y="10"/>
                      <a:pt x="0" y="6"/>
                    </a:cubicBezTo>
                    <a:cubicBezTo>
                      <a:pt x="0" y="2"/>
                      <a:pt x="4" y="0"/>
                      <a:pt x="8" y="0"/>
                    </a:cubicBezTo>
                    <a:cubicBezTo>
                      <a:pt x="12" y="0"/>
                      <a:pt x="15" y="2"/>
                      <a:pt x="15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4"/>
                      <a:pt x="10" y="2"/>
                      <a:pt x="8" y="2"/>
                    </a:cubicBezTo>
                    <a:cubicBezTo>
                      <a:pt x="5" y="2"/>
                      <a:pt x="3" y="3"/>
                      <a:pt x="3" y="6"/>
                    </a:cubicBezTo>
                    <a:cubicBezTo>
                      <a:pt x="3" y="9"/>
                      <a:pt x="5" y="9"/>
                      <a:pt x="8" y="10"/>
                    </a:cubicBezTo>
                    <a:cubicBezTo>
                      <a:pt x="12" y="11"/>
                      <a:pt x="15" y="12"/>
                      <a:pt x="15" y="16"/>
                    </a:cubicBezTo>
                    <a:cubicBezTo>
                      <a:pt x="15" y="21"/>
                      <a:pt x="12" y="23"/>
                      <a:pt x="7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30" name="Freeform 14"/>
              <p:cNvSpPr>
                <a:spLocks/>
              </p:cNvSpPr>
              <p:nvPr userDrawn="1"/>
            </p:nvSpPr>
            <p:spPr bwMode="auto">
              <a:xfrm rot="16200000">
                <a:off x="1578761" y="1804398"/>
                <a:ext cx="188161" cy="267387"/>
              </a:xfrm>
              <a:custGeom>
                <a:avLst/>
                <a:gdLst/>
                <a:ahLst/>
                <a:cxnLst>
                  <a:cxn ang="0">
                    <a:pos x="8" y="23"/>
                  </a:cxn>
                  <a:cxn ang="0">
                    <a:pos x="0" y="16"/>
                  </a:cxn>
                  <a:cxn ang="0">
                    <a:pos x="3" y="16"/>
                  </a:cxn>
                  <a:cxn ang="0">
                    <a:pos x="8" y="21"/>
                  </a:cxn>
                  <a:cxn ang="0">
                    <a:pos x="13" y="16"/>
                  </a:cxn>
                  <a:cxn ang="0">
                    <a:pos x="8" y="12"/>
                  </a:cxn>
                  <a:cxn ang="0">
                    <a:pos x="1" y="6"/>
                  </a:cxn>
                  <a:cxn ang="0">
                    <a:pos x="8" y="0"/>
                  </a:cxn>
                  <a:cxn ang="0">
                    <a:pos x="16" y="6"/>
                  </a:cxn>
                  <a:cxn ang="0">
                    <a:pos x="13" y="6"/>
                  </a:cxn>
                  <a:cxn ang="0">
                    <a:pos x="8" y="2"/>
                  </a:cxn>
                  <a:cxn ang="0">
                    <a:pos x="4" y="6"/>
                  </a:cxn>
                  <a:cxn ang="0">
                    <a:pos x="9" y="10"/>
                  </a:cxn>
                  <a:cxn ang="0">
                    <a:pos x="16" y="16"/>
                  </a:cxn>
                  <a:cxn ang="0">
                    <a:pos x="8" y="23"/>
                  </a:cxn>
                </a:cxnLst>
                <a:rect l="0" t="0" r="r" b="b"/>
                <a:pathLst>
                  <a:path w="16" h="23">
                    <a:moveTo>
                      <a:pt x="8" y="23"/>
                    </a:moveTo>
                    <a:cubicBezTo>
                      <a:pt x="4" y="23"/>
                      <a:pt x="0" y="21"/>
                      <a:pt x="0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9"/>
                      <a:pt x="5" y="21"/>
                      <a:pt x="8" y="21"/>
                    </a:cubicBezTo>
                    <a:cubicBezTo>
                      <a:pt x="11" y="21"/>
                      <a:pt x="13" y="19"/>
                      <a:pt x="13" y="16"/>
                    </a:cubicBezTo>
                    <a:cubicBezTo>
                      <a:pt x="13" y="14"/>
                      <a:pt x="11" y="13"/>
                      <a:pt x="8" y="12"/>
                    </a:cubicBezTo>
                    <a:cubicBezTo>
                      <a:pt x="5" y="11"/>
                      <a:pt x="1" y="10"/>
                      <a:pt x="1" y="6"/>
                    </a:cubicBezTo>
                    <a:cubicBezTo>
                      <a:pt x="1" y="2"/>
                      <a:pt x="5" y="0"/>
                      <a:pt x="8" y="0"/>
                    </a:cubicBezTo>
                    <a:cubicBezTo>
                      <a:pt x="13" y="0"/>
                      <a:pt x="16" y="2"/>
                      <a:pt x="16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4"/>
                      <a:pt x="11" y="2"/>
                      <a:pt x="8" y="2"/>
                    </a:cubicBezTo>
                    <a:cubicBezTo>
                      <a:pt x="6" y="2"/>
                      <a:pt x="4" y="3"/>
                      <a:pt x="4" y="6"/>
                    </a:cubicBezTo>
                    <a:cubicBezTo>
                      <a:pt x="4" y="9"/>
                      <a:pt x="6" y="9"/>
                      <a:pt x="9" y="10"/>
                    </a:cubicBezTo>
                    <a:cubicBezTo>
                      <a:pt x="12" y="11"/>
                      <a:pt x="16" y="12"/>
                      <a:pt x="16" y="16"/>
                    </a:cubicBezTo>
                    <a:cubicBezTo>
                      <a:pt x="16" y="21"/>
                      <a:pt x="12" y="23"/>
                      <a:pt x="8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8123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/Section Slide 2">
    <p:bg>
      <p:bgPr>
        <a:solidFill>
          <a:srgbClr val="99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1" y="319088"/>
            <a:ext cx="7456488" cy="7493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lang="en-US" sz="3600" b="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1371599" y="1074677"/>
            <a:ext cx="7456489" cy="295335"/>
          </a:xfrm>
        </p:spPr>
        <p:txBody>
          <a:bodyPr wrap="square" bIns="0" anchor="b" anchorCtr="0">
            <a:noAutofit/>
          </a:bodyPr>
          <a:lstStyle>
            <a:lvl1pPr marL="0" indent="0">
              <a:buNone/>
              <a:defRPr sz="20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638175" y="6150102"/>
            <a:ext cx="1430442" cy="591169"/>
            <a:chOff x="638175" y="6150102"/>
            <a:chExt cx="1430442" cy="591169"/>
          </a:xfrm>
        </p:grpSpPr>
        <p:grpSp>
          <p:nvGrpSpPr>
            <p:cNvPr id="22" name="Group 11"/>
            <p:cNvGrpSpPr>
              <a:grpSpLocks noChangeAspect="1"/>
            </p:cNvGrpSpPr>
            <p:nvPr userDrawn="1"/>
          </p:nvGrpSpPr>
          <p:grpSpPr>
            <a:xfrm>
              <a:off x="638167" y="6150104"/>
              <a:ext cx="1430436" cy="384049"/>
              <a:chOff x="1604963" y="814388"/>
              <a:chExt cx="1223962" cy="328612"/>
            </a:xfrm>
            <a:solidFill>
              <a:schemeClr val="bg1"/>
            </a:solidFill>
          </p:grpSpPr>
          <p:sp>
            <p:nvSpPr>
              <p:cNvPr id="31" name="Freeform 7"/>
              <p:cNvSpPr>
                <a:spLocks noEditPoints="1"/>
              </p:cNvSpPr>
              <p:nvPr userDrawn="1"/>
            </p:nvSpPr>
            <p:spPr bwMode="auto">
              <a:xfrm>
                <a:off x="2749550" y="1060450"/>
                <a:ext cx="79375" cy="74612"/>
              </a:xfrm>
              <a:custGeom>
                <a:avLst/>
                <a:gdLst/>
                <a:ahLst/>
                <a:cxnLst>
                  <a:cxn ang="0">
                    <a:pos x="19" y="10"/>
                  </a:cxn>
                  <a:cxn ang="0">
                    <a:pos x="11" y="2"/>
                  </a:cxn>
                  <a:cxn ang="0">
                    <a:pos x="2" y="10"/>
                  </a:cxn>
                  <a:cxn ang="0">
                    <a:pos x="11" y="19"/>
                  </a:cxn>
                  <a:cxn ang="0">
                    <a:pos x="19" y="10"/>
                  </a:cxn>
                  <a:cxn ang="0">
                    <a:pos x="19" y="10"/>
                  </a:cxn>
                  <a:cxn ang="0">
                    <a:pos x="8" y="11"/>
                  </a:cxn>
                  <a:cxn ang="0">
                    <a:pos x="8" y="16"/>
                  </a:cxn>
                  <a:cxn ang="0">
                    <a:pos x="7" y="16"/>
                  </a:cxn>
                  <a:cxn ang="0">
                    <a:pos x="7" y="4"/>
                  </a:cxn>
                  <a:cxn ang="0">
                    <a:pos x="11" y="4"/>
                  </a:cxn>
                  <a:cxn ang="0">
                    <a:pos x="15" y="7"/>
                  </a:cxn>
                  <a:cxn ang="0">
                    <a:pos x="13" y="10"/>
                  </a:cxn>
                  <a:cxn ang="0">
                    <a:pos x="13" y="10"/>
                  </a:cxn>
                  <a:cxn ang="0">
                    <a:pos x="14" y="13"/>
                  </a:cxn>
                  <a:cxn ang="0">
                    <a:pos x="15" y="16"/>
                  </a:cxn>
                  <a:cxn ang="0">
                    <a:pos x="13" y="16"/>
                  </a:cxn>
                  <a:cxn ang="0">
                    <a:pos x="12" y="12"/>
                  </a:cxn>
                  <a:cxn ang="0">
                    <a:pos x="10" y="11"/>
                  </a:cxn>
                  <a:cxn ang="0">
                    <a:pos x="8" y="11"/>
                  </a:cxn>
                  <a:cxn ang="0">
                    <a:pos x="11" y="9"/>
                  </a:cxn>
                  <a:cxn ang="0">
                    <a:pos x="13" y="7"/>
                  </a:cxn>
                  <a:cxn ang="0">
                    <a:pos x="11" y="6"/>
                  </a:cxn>
                  <a:cxn ang="0">
                    <a:pos x="8" y="6"/>
                  </a:cxn>
                  <a:cxn ang="0">
                    <a:pos x="8" y="9"/>
                  </a:cxn>
                  <a:cxn ang="0">
                    <a:pos x="11" y="9"/>
                  </a:cxn>
                  <a:cxn ang="0">
                    <a:pos x="0" y="10"/>
                  </a:cxn>
                  <a:cxn ang="0">
                    <a:pos x="11" y="0"/>
                  </a:cxn>
                  <a:cxn ang="0">
                    <a:pos x="21" y="10"/>
                  </a:cxn>
                  <a:cxn ang="0">
                    <a:pos x="11" y="20"/>
                  </a:cxn>
                  <a:cxn ang="0">
                    <a:pos x="0" y="10"/>
                  </a:cxn>
                </a:cxnLst>
                <a:rect l="0" t="0" r="r" b="b"/>
                <a:pathLst>
                  <a:path w="21" h="20">
                    <a:moveTo>
                      <a:pt x="19" y="10"/>
                    </a:moveTo>
                    <a:cubicBezTo>
                      <a:pt x="19" y="5"/>
                      <a:pt x="15" y="2"/>
                      <a:pt x="11" y="2"/>
                    </a:cubicBezTo>
                    <a:cubicBezTo>
                      <a:pt x="6" y="2"/>
                      <a:pt x="2" y="5"/>
                      <a:pt x="2" y="10"/>
                    </a:cubicBezTo>
                    <a:cubicBezTo>
                      <a:pt x="2" y="15"/>
                      <a:pt x="6" y="19"/>
                      <a:pt x="11" y="19"/>
                    </a:cubicBezTo>
                    <a:cubicBezTo>
                      <a:pt x="15" y="19"/>
                      <a:pt x="19" y="15"/>
                      <a:pt x="19" y="10"/>
                    </a:cubicBezTo>
                    <a:cubicBezTo>
                      <a:pt x="19" y="10"/>
                      <a:pt x="19" y="10"/>
                      <a:pt x="19" y="10"/>
                    </a:cubicBezTo>
                    <a:close/>
                    <a:moveTo>
                      <a:pt x="8" y="11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4" y="4"/>
                      <a:pt x="15" y="5"/>
                      <a:pt x="15" y="7"/>
                    </a:cubicBezTo>
                    <a:cubicBezTo>
                      <a:pt x="15" y="9"/>
                      <a:pt x="14" y="10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4" y="10"/>
                      <a:pt x="14" y="11"/>
                      <a:pt x="14" y="13"/>
                    </a:cubicBezTo>
                    <a:cubicBezTo>
                      <a:pt x="15" y="14"/>
                      <a:pt x="15" y="16"/>
                      <a:pt x="15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5"/>
                      <a:pt x="13" y="13"/>
                      <a:pt x="12" y="12"/>
                    </a:cubicBezTo>
                    <a:cubicBezTo>
                      <a:pt x="12" y="11"/>
                      <a:pt x="11" y="11"/>
                      <a:pt x="10" y="11"/>
                    </a:cubicBezTo>
                    <a:cubicBezTo>
                      <a:pt x="8" y="11"/>
                      <a:pt x="8" y="11"/>
                      <a:pt x="8" y="11"/>
                    </a:cubicBezTo>
                    <a:close/>
                    <a:moveTo>
                      <a:pt x="11" y="9"/>
                    </a:moveTo>
                    <a:cubicBezTo>
                      <a:pt x="12" y="9"/>
                      <a:pt x="13" y="8"/>
                      <a:pt x="13" y="7"/>
                    </a:cubicBezTo>
                    <a:cubicBezTo>
                      <a:pt x="13" y="6"/>
                      <a:pt x="12" y="6"/>
                      <a:pt x="11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11" y="9"/>
                      <a:pt x="11" y="9"/>
                      <a:pt x="11" y="9"/>
                    </a:cubicBezTo>
                    <a:close/>
                    <a:moveTo>
                      <a:pt x="0" y="10"/>
                    </a:moveTo>
                    <a:cubicBezTo>
                      <a:pt x="0" y="4"/>
                      <a:pt x="5" y="0"/>
                      <a:pt x="11" y="0"/>
                    </a:cubicBezTo>
                    <a:cubicBezTo>
                      <a:pt x="16" y="0"/>
                      <a:pt x="21" y="4"/>
                      <a:pt x="21" y="10"/>
                    </a:cubicBezTo>
                    <a:cubicBezTo>
                      <a:pt x="21" y="16"/>
                      <a:pt x="16" y="20"/>
                      <a:pt x="11" y="20"/>
                    </a:cubicBezTo>
                    <a:cubicBezTo>
                      <a:pt x="5" y="20"/>
                      <a:pt x="0" y="16"/>
                      <a:pt x="0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32" name="Freeform 8"/>
              <p:cNvSpPr>
                <a:spLocks noEditPoints="1"/>
              </p:cNvSpPr>
              <p:nvPr userDrawn="1"/>
            </p:nvSpPr>
            <p:spPr bwMode="auto">
              <a:xfrm>
                <a:off x="1604963" y="814388"/>
                <a:ext cx="1106487" cy="328612"/>
              </a:xfrm>
              <a:custGeom>
                <a:avLst/>
                <a:gdLst/>
                <a:ahLst/>
                <a:cxnLst>
                  <a:cxn ang="0">
                    <a:pos x="295" y="29"/>
                  </a:cxn>
                  <a:cxn ang="0">
                    <a:pos x="256" y="41"/>
                  </a:cxn>
                  <a:cxn ang="0">
                    <a:pos x="191" y="29"/>
                  </a:cxn>
                  <a:cxn ang="0">
                    <a:pos x="217" y="22"/>
                  </a:cxn>
                  <a:cxn ang="0">
                    <a:pos x="147" y="0"/>
                  </a:cxn>
                  <a:cxn ang="0">
                    <a:pos x="147" y="34"/>
                  </a:cxn>
                  <a:cxn ang="0">
                    <a:pos x="104" y="48"/>
                  </a:cxn>
                  <a:cxn ang="0">
                    <a:pos x="48" y="42"/>
                  </a:cxn>
                  <a:cxn ang="0">
                    <a:pos x="23" y="31"/>
                  </a:cxn>
                  <a:cxn ang="0">
                    <a:pos x="50" y="18"/>
                  </a:cxn>
                  <a:cxn ang="0">
                    <a:pos x="0" y="0"/>
                  </a:cxn>
                  <a:cxn ang="0">
                    <a:pos x="23" y="85"/>
                  </a:cxn>
                  <a:cxn ang="0">
                    <a:pos x="45" y="49"/>
                  </a:cxn>
                  <a:cxn ang="0">
                    <a:pos x="75" y="87"/>
                  </a:cxn>
                  <a:cxn ang="0">
                    <a:pos x="85" y="68"/>
                  </a:cxn>
                  <a:cxn ang="0">
                    <a:pos x="64" y="61"/>
                  </a:cxn>
                  <a:cxn ang="0">
                    <a:pos x="131" y="88"/>
                  </a:cxn>
                  <a:cxn ang="0">
                    <a:pos x="147" y="79"/>
                  </a:cxn>
                  <a:cxn ang="0">
                    <a:pos x="245" y="85"/>
                  </a:cxn>
                  <a:cxn ang="0">
                    <a:pos x="266" y="85"/>
                  </a:cxn>
                  <a:cxn ang="0">
                    <a:pos x="270" y="57"/>
                  </a:cxn>
                  <a:cxn ang="0">
                    <a:pos x="75" y="40"/>
                  </a:cxn>
                  <a:cxn ang="0">
                    <a:pos x="64" y="49"/>
                  </a:cxn>
                  <a:cxn ang="0">
                    <a:pos x="123" y="58"/>
                  </a:cxn>
                  <a:cxn ang="0">
                    <a:pos x="147" y="58"/>
                  </a:cxn>
                  <a:cxn ang="0">
                    <a:pos x="213" y="80"/>
                  </a:cxn>
                  <a:cxn ang="0">
                    <a:pos x="169" y="4"/>
                  </a:cxn>
                  <a:cxn ang="0">
                    <a:pos x="213" y="18"/>
                  </a:cxn>
                  <a:cxn ang="0">
                    <a:pos x="187" y="33"/>
                  </a:cxn>
                  <a:cxn ang="0">
                    <a:pos x="213" y="46"/>
                  </a:cxn>
                  <a:cxn ang="0">
                    <a:pos x="187" y="67"/>
                  </a:cxn>
                  <a:cxn ang="0">
                    <a:pos x="213" y="80"/>
                  </a:cxn>
                  <a:cxn ang="0">
                    <a:pos x="191" y="51"/>
                  </a:cxn>
                  <a:cxn ang="0">
                    <a:pos x="217" y="31"/>
                  </a:cxn>
                  <a:cxn ang="0">
                    <a:pos x="217" y="83"/>
                  </a:cxn>
                  <a:cxn ang="0">
                    <a:pos x="191" y="62"/>
                  </a:cxn>
                  <a:cxn ang="0">
                    <a:pos x="243" y="80"/>
                  </a:cxn>
                  <a:cxn ang="0">
                    <a:pos x="247" y="57"/>
                  </a:cxn>
                  <a:cxn ang="0">
                    <a:pos x="244" y="33"/>
                  </a:cxn>
                  <a:cxn ang="0">
                    <a:pos x="268" y="33"/>
                  </a:cxn>
                  <a:cxn ang="0">
                    <a:pos x="265" y="57"/>
                  </a:cxn>
                  <a:cxn ang="0">
                    <a:pos x="267" y="80"/>
                  </a:cxn>
                </a:cxnLst>
                <a:rect l="0" t="0" r="r" b="b"/>
                <a:pathLst>
                  <a:path w="295" h="88">
                    <a:moveTo>
                      <a:pt x="270" y="57"/>
                    </a:moveTo>
                    <a:cubicBezTo>
                      <a:pt x="295" y="29"/>
                      <a:pt x="295" y="29"/>
                      <a:pt x="295" y="29"/>
                    </a:cubicBezTo>
                    <a:cubicBezTo>
                      <a:pt x="266" y="29"/>
                      <a:pt x="266" y="29"/>
                      <a:pt x="266" y="29"/>
                    </a:cubicBezTo>
                    <a:cubicBezTo>
                      <a:pt x="256" y="41"/>
                      <a:pt x="256" y="41"/>
                      <a:pt x="256" y="41"/>
                    </a:cubicBezTo>
                    <a:cubicBezTo>
                      <a:pt x="246" y="29"/>
                      <a:pt x="246" y="29"/>
                      <a:pt x="246" y="29"/>
                    </a:cubicBezTo>
                    <a:cubicBezTo>
                      <a:pt x="191" y="29"/>
                      <a:pt x="191" y="29"/>
                      <a:pt x="191" y="29"/>
                    </a:cubicBezTo>
                    <a:cubicBezTo>
                      <a:pt x="191" y="22"/>
                      <a:pt x="191" y="22"/>
                      <a:pt x="191" y="22"/>
                    </a:cubicBezTo>
                    <a:cubicBezTo>
                      <a:pt x="217" y="22"/>
                      <a:pt x="217" y="22"/>
                      <a:pt x="217" y="22"/>
                    </a:cubicBezTo>
                    <a:cubicBezTo>
                      <a:pt x="217" y="0"/>
                      <a:pt x="217" y="0"/>
                      <a:pt x="217" y="0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147" y="34"/>
                      <a:pt x="147" y="34"/>
                      <a:pt x="147" y="34"/>
                    </a:cubicBezTo>
                    <a:cubicBezTo>
                      <a:pt x="147" y="34"/>
                      <a:pt x="147" y="34"/>
                      <a:pt x="147" y="34"/>
                    </a:cubicBezTo>
                    <a:cubicBezTo>
                      <a:pt x="143" y="29"/>
                      <a:pt x="137" y="28"/>
                      <a:pt x="131" y="28"/>
                    </a:cubicBezTo>
                    <a:cubicBezTo>
                      <a:pt x="118" y="28"/>
                      <a:pt x="108" y="36"/>
                      <a:pt x="104" y="48"/>
                    </a:cubicBezTo>
                    <a:cubicBezTo>
                      <a:pt x="100" y="35"/>
                      <a:pt x="90" y="27"/>
                      <a:pt x="75" y="27"/>
                    </a:cubicBezTo>
                    <a:cubicBezTo>
                      <a:pt x="63" y="27"/>
                      <a:pt x="53" y="33"/>
                      <a:pt x="48" y="42"/>
                    </a:cubicBezTo>
                    <a:cubicBezTo>
                      <a:pt x="48" y="31"/>
                      <a:pt x="48" y="31"/>
                      <a:pt x="48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50" y="18"/>
                      <a:pt x="50" y="18"/>
                      <a:pt x="50" y="18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3" y="49"/>
                      <a:pt x="23" y="49"/>
                      <a:pt x="23" y="49"/>
                    </a:cubicBezTo>
                    <a:cubicBezTo>
                      <a:pt x="45" y="49"/>
                      <a:pt x="45" y="49"/>
                      <a:pt x="45" y="49"/>
                    </a:cubicBezTo>
                    <a:cubicBezTo>
                      <a:pt x="45" y="51"/>
                      <a:pt x="44" y="54"/>
                      <a:pt x="44" y="57"/>
                    </a:cubicBezTo>
                    <a:cubicBezTo>
                      <a:pt x="44" y="75"/>
                      <a:pt x="58" y="87"/>
                      <a:pt x="75" y="87"/>
                    </a:cubicBezTo>
                    <a:cubicBezTo>
                      <a:pt x="90" y="87"/>
                      <a:pt x="99" y="81"/>
                      <a:pt x="104" y="68"/>
                    </a:cubicBezTo>
                    <a:cubicBezTo>
                      <a:pt x="85" y="68"/>
                      <a:pt x="85" y="68"/>
                      <a:pt x="85" y="68"/>
                    </a:cubicBezTo>
                    <a:cubicBezTo>
                      <a:pt x="82" y="72"/>
                      <a:pt x="80" y="73"/>
                      <a:pt x="75" y="73"/>
                    </a:cubicBezTo>
                    <a:cubicBezTo>
                      <a:pt x="69" y="73"/>
                      <a:pt x="64" y="68"/>
                      <a:pt x="64" y="61"/>
                    </a:cubicBezTo>
                    <a:cubicBezTo>
                      <a:pt x="103" y="61"/>
                      <a:pt x="103" y="61"/>
                      <a:pt x="103" y="61"/>
                    </a:cubicBezTo>
                    <a:cubicBezTo>
                      <a:pt x="105" y="75"/>
                      <a:pt x="116" y="88"/>
                      <a:pt x="131" y="88"/>
                    </a:cubicBezTo>
                    <a:cubicBezTo>
                      <a:pt x="137" y="88"/>
                      <a:pt x="143" y="84"/>
                      <a:pt x="147" y="79"/>
                    </a:cubicBezTo>
                    <a:cubicBezTo>
                      <a:pt x="147" y="79"/>
                      <a:pt x="147" y="79"/>
                      <a:pt x="147" y="79"/>
                    </a:cubicBezTo>
                    <a:cubicBezTo>
                      <a:pt x="147" y="85"/>
                      <a:pt x="147" y="85"/>
                      <a:pt x="147" y="85"/>
                    </a:cubicBezTo>
                    <a:cubicBezTo>
                      <a:pt x="245" y="85"/>
                      <a:pt x="245" y="85"/>
                      <a:pt x="245" y="85"/>
                    </a:cubicBezTo>
                    <a:cubicBezTo>
                      <a:pt x="255" y="73"/>
                      <a:pt x="255" y="73"/>
                      <a:pt x="255" y="73"/>
                    </a:cubicBezTo>
                    <a:cubicBezTo>
                      <a:pt x="266" y="85"/>
                      <a:pt x="266" y="85"/>
                      <a:pt x="266" y="85"/>
                    </a:cubicBezTo>
                    <a:cubicBezTo>
                      <a:pt x="295" y="85"/>
                      <a:pt x="295" y="85"/>
                      <a:pt x="295" y="85"/>
                    </a:cubicBezTo>
                    <a:lnTo>
                      <a:pt x="270" y="57"/>
                    </a:lnTo>
                    <a:close/>
                    <a:moveTo>
                      <a:pt x="64" y="49"/>
                    </a:moveTo>
                    <a:cubicBezTo>
                      <a:pt x="66" y="44"/>
                      <a:pt x="70" y="40"/>
                      <a:pt x="75" y="40"/>
                    </a:cubicBezTo>
                    <a:cubicBezTo>
                      <a:pt x="81" y="40"/>
                      <a:pt x="85" y="44"/>
                      <a:pt x="86" y="49"/>
                    </a:cubicBezTo>
                    <a:cubicBezTo>
                      <a:pt x="86" y="49"/>
                      <a:pt x="64" y="49"/>
                      <a:pt x="64" y="49"/>
                    </a:cubicBezTo>
                    <a:close/>
                    <a:moveTo>
                      <a:pt x="135" y="72"/>
                    </a:moveTo>
                    <a:cubicBezTo>
                      <a:pt x="128" y="72"/>
                      <a:pt x="123" y="65"/>
                      <a:pt x="123" y="58"/>
                    </a:cubicBezTo>
                    <a:cubicBezTo>
                      <a:pt x="123" y="50"/>
                      <a:pt x="127" y="43"/>
                      <a:pt x="135" y="43"/>
                    </a:cubicBezTo>
                    <a:cubicBezTo>
                      <a:pt x="143" y="43"/>
                      <a:pt x="147" y="50"/>
                      <a:pt x="147" y="58"/>
                    </a:cubicBezTo>
                    <a:cubicBezTo>
                      <a:pt x="147" y="65"/>
                      <a:pt x="143" y="72"/>
                      <a:pt x="135" y="72"/>
                    </a:cubicBezTo>
                    <a:close/>
                    <a:moveTo>
                      <a:pt x="213" y="80"/>
                    </a:moveTo>
                    <a:cubicBezTo>
                      <a:pt x="169" y="80"/>
                      <a:pt x="169" y="80"/>
                      <a:pt x="169" y="80"/>
                    </a:cubicBezTo>
                    <a:cubicBezTo>
                      <a:pt x="169" y="4"/>
                      <a:pt x="169" y="4"/>
                      <a:pt x="169" y="4"/>
                    </a:cubicBezTo>
                    <a:cubicBezTo>
                      <a:pt x="213" y="4"/>
                      <a:pt x="213" y="4"/>
                      <a:pt x="213" y="4"/>
                    </a:cubicBezTo>
                    <a:cubicBezTo>
                      <a:pt x="213" y="18"/>
                      <a:pt x="213" y="18"/>
                      <a:pt x="213" y="18"/>
                    </a:cubicBezTo>
                    <a:cubicBezTo>
                      <a:pt x="187" y="18"/>
                      <a:pt x="187" y="18"/>
                      <a:pt x="187" y="18"/>
                    </a:cubicBezTo>
                    <a:cubicBezTo>
                      <a:pt x="187" y="33"/>
                      <a:pt x="187" y="33"/>
                      <a:pt x="187" y="33"/>
                    </a:cubicBezTo>
                    <a:cubicBezTo>
                      <a:pt x="213" y="33"/>
                      <a:pt x="213" y="33"/>
                      <a:pt x="213" y="33"/>
                    </a:cubicBezTo>
                    <a:cubicBezTo>
                      <a:pt x="213" y="46"/>
                      <a:pt x="213" y="46"/>
                      <a:pt x="213" y="46"/>
                    </a:cubicBezTo>
                    <a:cubicBezTo>
                      <a:pt x="187" y="46"/>
                      <a:pt x="187" y="46"/>
                      <a:pt x="187" y="46"/>
                    </a:cubicBezTo>
                    <a:cubicBezTo>
                      <a:pt x="187" y="67"/>
                      <a:pt x="187" y="67"/>
                      <a:pt x="187" y="67"/>
                    </a:cubicBezTo>
                    <a:cubicBezTo>
                      <a:pt x="213" y="67"/>
                      <a:pt x="213" y="67"/>
                      <a:pt x="213" y="67"/>
                    </a:cubicBezTo>
                    <a:lnTo>
                      <a:pt x="213" y="80"/>
                    </a:lnTo>
                    <a:close/>
                    <a:moveTo>
                      <a:pt x="191" y="62"/>
                    </a:moveTo>
                    <a:cubicBezTo>
                      <a:pt x="191" y="51"/>
                      <a:pt x="191" y="51"/>
                      <a:pt x="191" y="51"/>
                    </a:cubicBezTo>
                    <a:cubicBezTo>
                      <a:pt x="217" y="51"/>
                      <a:pt x="217" y="51"/>
                      <a:pt x="217" y="51"/>
                    </a:cubicBezTo>
                    <a:cubicBezTo>
                      <a:pt x="217" y="31"/>
                      <a:pt x="217" y="31"/>
                      <a:pt x="217" y="31"/>
                    </a:cubicBezTo>
                    <a:cubicBezTo>
                      <a:pt x="241" y="57"/>
                      <a:pt x="241" y="57"/>
                      <a:pt x="241" y="57"/>
                    </a:cubicBezTo>
                    <a:cubicBezTo>
                      <a:pt x="217" y="83"/>
                      <a:pt x="217" y="83"/>
                      <a:pt x="217" y="83"/>
                    </a:cubicBezTo>
                    <a:cubicBezTo>
                      <a:pt x="217" y="62"/>
                      <a:pt x="217" y="62"/>
                      <a:pt x="217" y="62"/>
                    </a:cubicBezTo>
                    <a:lnTo>
                      <a:pt x="191" y="62"/>
                    </a:lnTo>
                    <a:close/>
                    <a:moveTo>
                      <a:pt x="255" y="67"/>
                    </a:moveTo>
                    <a:cubicBezTo>
                      <a:pt x="243" y="80"/>
                      <a:pt x="243" y="80"/>
                      <a:pt x="243" y="80"/>
                    </a:cubicBezTo>
                    <a:cubicBezTo>
                      <a:pt x="226" y="80"/>
                      <a:pt x="226" y="80"/>
                      <a:pt x="226" y="80"/>
                    </a:cubicBezTo>
                    <a:cubicBezTo>
                      <a:pt x="247" y="57"/>
                      <a:pt x="247" y="57"/>
                      <a:pt x="247" y="57"/>
                    </a:cubicBezTo>
                    <a:cubicBezTo>
                      <a:pt x="226" y="33"/>
                      <a:pt x="226" y="33"/>
                      <a:pt x="226" y="33"/>
                    </a:cubicBezTo>
                    <a:cubicBezTo>
                      <a:pt x="244" y="33"/>
                      <a:pt x="244" y="33"/>
                      <a:pt x="244" y="33"/>
                    </a:cubicBezTo>
                    <a:cubicBezTo>
                      <a:pt x="256" y="47"/>
                      <a:pt x="256" y="47"/>
                      <a:pt x="256" y="47"/>
                    </a:cubicBezTo>
                    <a:cubicBezTo>
                      <a:pt x="268" y="33"/>
                      <a:pt x="268" y="33"/>
                      <a:pt x="268" y="33"/>
                    </a:cubicBezTo>
                    <a:cubicBezTo>
                      <a:pt x="286" y="33"/>
                      <a:pt x="286" y="33"/>
                      <a:pt x="286" y="33"/>
                    </a:cubicBezTo>
                    <a:cubicBezTo>
                      <a:pt x="265" y="57"/>
                      <a:pt x="265" y="57"/>
                      <a:pt x="265" y="57"/>
                    </a:cubicBezTo>
                    <a:cubicBezTo>
                      <a:pt x="286" y="80"/>
                      <a:pt x="286" y="80"/>
                      <a:pt x="286" y="80"/>
                    </a:cubicBezTo>
                    <a:cubicBezTo>
                      <a:pt x="267" y="80"/>
                      <a:pt x="267" y="80"/>
                      <a:pt x="267" y="80"/>
                    </a:cubicBezTo>
                    <a:lnTo>
                      <a:pt x="255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</p:grpSp>
        <p:grpSp>
          <p:nvGrpSpPr>
            <p:cNvPr id="23" name="Group 31"/>
            <p:cNvGrpSpPr/>
            <p:nvPr userDrawn="1"/>
          </p:nvGrpSpPr>
          <p:grpSpPr>
            <a:xfrm rot="5400000">
              <a:off x="1577995" y="6372487"/>
              <a:ext cx="166787" cy="570781"/>
              <a:chOff x="1445069" y="1844011"/>
              <a:chExt cx="445644" cy="1525095"/>
            </a:xfrm>
          </p:grpSpPr>
          <p:sp>
            <p:nvSpPr>
              <p:cNvPr id="24" name="Freeform 8"/>
              <p:cNvSpPr>
                <a:spLocks/>
              </p:cNvSpPr>
              <p:nvPr userDrawn="1"/>
            </p:nvSpPr>
            <p:spPr bwMode="auto">
              <a:xfrm rot="16200000">
                <a:off x="1519345" y="3091816"/>
                <a:ext cx="203014" cy="351565"/>
              </a:xfrm>
              <a:custGeom>
                <a:avLst/>
                <a:gdLst/>
                <a:ahLst/>
                <a:cxnLst>
                  <a:cxn ang="0">
                    <a:pos x="0" y="71"/>
                  </a:cxn>
                  <a:cxn ang="0">
                    <a:pos x="0" y="0"/>
                  </a:cxn>
                  <a:cxn ang="0">
                    <a:pos x="41" y="0"/>
                  </a:cxn>
                  <a:cxn ang="0">
                    <a:pos x="41" y="5"/>
                  </a:cxn>
                  <a:cxn ang="0">
                    <a:pos x="8" y="5"/>
                  </a:cxn>
                  <a:cxn ang="0">
                    <a:pos x="8" y="31"/>
                  </a:cxn>
                  <a:cxn ang="0">
                    <a:pos x="38" y="31"/>
                  </a:cxn>
                  <a:cxn ang="0">
                    <a:pos x="38" y="35"/>
                  </a:cxn>
                  <a:cxn ang="0">
                    <a:pos x="8" y="35"/>
                  </a:cxn>
                  <a:cxn ang="0">
                    <a:pos x="8" y="66"/>
                  </a:cxn>
                  <a:cxn ang="0">
                    <a:pos x="41" y="66"/>
                  </a:cxn>
                  <a:cxn ang="0">
                    <a:pos x="41" y="71"/>
                  </a:cxn>
                  <a:cxn ang="0">
                    <a:pos x="0" y="71"/>
                  </a:cxn>
                </a:cxnLst>
                <a:rect l="0" t="0" r="r" b="b"/>
                <a:pathLst>
                  <a:path w="41" h="71">
                    <a:moveTo>
                      <a:pt x="0" y="71"/>
                    </a:moveTo>
                    <a:lnTo>
                      <a:pt x="0" y="0"/>
                    </a:lnTo>
                    <a:lnTo>
                      <a:pt x="41" y="0"/>
                    </a:lnTo>
                    <a:lnTo>
                      <a:pt x="41" y="5"/>
                    </a:lnTo>
                    <a:lnTo>
                      <a:pt x="8" y="5"/>
                    </a:lnTo>
                    <a:lnTo>
                      <a:pt x="8" y="31"/>
                    </a:lnTo>
                    <a:lnTo>
                      <a:pt x="38" y="31"/>
                    </a:lnTo>
                    <a:lnTo>
                      <a:pt x="38" y="35"/>
                    </a:lnTo>
                    <a:lnTo>
                      <a:pt x="8" y="35"/>
                    </a:lnTo>
                    <a:lnTo>
                      <a:pt x="8" y="66"/>
                    </a:lnTo>
                    <a:lnTo>
                      <a:pt x="41" y="66"/>
                    </a:lnTo>
                    <a:lnTo>
                      <a:pt x="41" y="7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5" name="Freeform 9"/>
              <p:cNvSpPr>
                <a:spLocks/>
              </p:cNvSpPr>
              <p:nvPr userDrawn="1"/>
            </p:nvSpPr>
            <p:spPr bwMode="auto">
              <a:xfrm rot="16200000">
                <a:off x="1561431" y="2896228"/>
                <a:ext cx="222821" cy="247580"/>
              </a:xfrm>
              <a:custGeom>
                <a:avLst/>
                <a:gdLst/>
                <a:ahLst/>
                <a:cxnLst>
                  <a:cxn ang="0">
                    <a:pos x="0" y="50"/>
                  </a:cxn>
                  <a:cxn ang="0">
                    <a:pos x="19" y="24"/>
                  </a:cxn>
                  <a:cxn ang="0">
                    <a:pos x="0" y="0"/>
                  </a:cxn>
                  <a:cxn ang="0">
                    <a:pos x="7" y="0"/>
                  </a:cxn>
                  <a:cxn ang="0">
                    <a:pos x="21" y="19"/>
                  </a:cxn>
                  <a:cxn ang="0">
                    <a:pos x="38" y="0"/>
                  </a:cxn>
                  <a:cxn ang="0">
                    <a:pos x="45" y="0"/>
                  </a:cxn>
                  <a:cxn ang="0">
                    <a:pos x="26" y="24"/>
                  </a:cxn>
                  <a:cxn ang="0">
                    <a:pos x="45" y="50"/>
                  </a:cxn>
                  <a:cxn ang="0">
                    <a:pos x="38" y="50"/>
                  </a:cxn>
                  <a:cxn ang="0">
                    <a:pos x="21" y="29"/>
                  </a:cxn>
                  <a:cxn ang="0">
                    <a:pos x="7" y="50"/>
                  </a:cxn>
                  <a:cxn ang="0">
                    <a:pos x="0" y="50"/>
                  </a:cxn>
                </a:cxnLst>
                <a:rect l="0" t="0" r="r" b="b"/>
                <a:pathLst>
                  <a:path w="45" h="50">
                    <a:moveTo>
                      <a:pt x="0" y="50"/>
                    </a:moveTo>
                    <a:lnTo>
                      <a:pt x="19" y="24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21" y="19"/>
                    </a:lnTo>
                    <a:lnTo>
                      <a:pt x="38" y="0"/>
                    </a:lnTo>
                    <a:lnTo>
                      <a:pt x="45" y="0"/>
                    </a:lnTo>
                    <a:lnTo>
                      <a:pt x="26" y="24"/>
                    </a:lnTo>
                    <a:lnTo>
                      <a:pt x="45" y="50"/>
                    </a:lnTo>
                    <a:lnTo>
                      <a:pt x="38" y="50"/>
                    </a:lnTo>
                    <a:lnTo>
                      <a:pt x="21" y="29"/>
                    </a:lnTo>
                    <a:lnTo>
                      <a:pt x="7" y="5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6" name="Freeform 10"/>
              <p:cNvSpPr>
                <a:spLocks noEditPoints="1"/>
              </p:cNvSpPr>
              <p:nvPr userDrawn="1"/>
            </p:nvSpPr>
            <p:spPr bwMode="auto">
              <a:xfrm rot="16200000">
                <a:off x="1603520" y="2586752"/>
                <a:ext cx="222821" cy="351565"/>
              </a:xfrm>
              <a:custGeom>
                <a:avLst/>
                <a:gdLst/>
                <a:ahLst/>
                <a:cxnLst>
                  <a:cxn ang="0">
                    <a:pos x="3" y="30"/>
                  </a:cxn>
                  <a:cxn ang="0">
                    <a:pos x="0" y="30"/>
                  </a:cxn>
                  <a:cxn ang="0">
                    <a:pos x="0" y="7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4"/>
                  </a:cxn>
                  <a:cxn ang="0">
                    <a:pos x="9" y="0"/>
                  </a:cxn>
                  <a:cxn ang="0">
                    <a:pos x="19" y="11"/>
                  </a:cxn>
                  <a:cxn ang="0">
                    <a:pos x="9" y="23"/>
                  </a:cxn>
                  <a:cxn ang="0">
                    <a:pos x="3" y="19"/>
                  </a:cxn>
                  <a:cxn ang="0">
                    <a:pos x="3" y="30"/>
                  </a:cxn>
                  <a:cxn ang="0">
                    <a:pos x="16" y="11"/>
                  </a:cxn>
                  <a:cxn ang="0">
                    <a:pos x="9" y="2"/>
                  </a:cxn>
                  <a:cxn ang="0">
                    <a:pos x="3" y="11"/>
                  </a:cxn>
                  <a:cxn ang="0">
                    <a:pos x="9" y="20"/>
                  </a:cxn>
                  <a:cxn ang="0">
                    <a:pos x="16" y="11"/>
                  </a:cxn>
                </a:cxnLst>
                <a:rect l="0" t="0" r="r" b="b"/>
                <a:pathLst>
                  <a:path w="19" h="30">
                    <a:moveTo>
                      <a:pt x="3" y="3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4" y="1"/>
                      <a:pt x="6" y="0"/>
                      <a:pt x="9" y="0"/>
                    </a:cubicBezTo>
                    <a:cubicBezTo>
                      <a:pt x="16" y="0"/>
                      <a:pt x="19" y="6"/>
                      <a:pt x="19" y="11"/>
                    </a:cubicBezTo>
                    <a:cubicBezTo>
                      <a:pt x="19" y="17"/>
                      <a:pt x="16" y="23"/>
                      <a:pt x="9" y="23"/>
                    </a:cubicBezTo>
                    <a:cubicBezTo>
                      <a:pt x="6" y="23"/>
                      <a:pt x="4" y="21"/>
                      <a:pt x="3" y="19"/>
                    </a:cubicBezTo>
                    <a:lnTo>
                      <a:pt x="3" y="30"/>
                    </a:lnTo>
                    <a:close/>
                    <a:moveTo>
                      <a:pt x="16" y="11"/>
                    </a:moveTo>
                    <a:cubicBezTo>
                      <a:pt x="16" y="7"/>
                      <a:pt x="14" y="2"/>
                      <a:pt x="9" y="2"/>
                    </a:cubicBezTo>
                    <a:cubicBezTo>
                      <a:pt x="4" y="2"/>
                      <a:pt x="3" y="6"/>
                      <a:pt x="3" y="11"/>
                    </a:cubicBezTo>
                    <a:cubicBezTo>
                      <a:pt x="3" y="17"/>
                      <a:pt x="4" y="20"/>
                      <a:pt x="9" y="20"/>
                    </a:cubicBezTo>
                    <a:cubicBezTo>
                      <a:pt x="14" y="20"/>
                      <a:pt x="16" y="16"/>
                      <a:pt x="16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7" name="Freeform 11"/>
              <p:cNvSpPr>
                <a:spLocks/>
              </p:cNvSpPr>
              <p:nvPr userDrawn="1"/>
            </p:nvSpPr>
            <p:spPr bwMode="auto">
              <a:xfrm rot="16200000">
                <a:off x="1608471" y="2408494"/>
                <a:ext cx="118839" cy="257483"/>
              </a:xfrm>
              <a:custGeom>
                <a:avLst/>
                <a:gdLst/>
                <a:ahLst/>
                <a:cxnLst>
                  <a:cxn ang="0">
                    <a:pos x="8" y="3"/>
                  </a:cxn>
                  <a:cxn ang="0">
                    <a:pos x="2" y="10"/>
                  </a:cxn>
                  <a:cxn ang="0">
                    <a:pos x="2" y="22"/>
                  </a:cxn>
                  <a:cxn ang="0">
                    <a:pos x="0" y="22"/>
                  </a:cxn>
                  <a:cxn ang="0">
                    <a:pos x="0" y="7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4"/>
                  </a:cxn>
                  <a:cxn ang="0">
                    <a:pos x="8" y="0"/>
                  </a:cxn>
                  <a:cxn ang="0">
                    <a:pos x="10" y="0"/>
                  </a:cxn>
                  <a:cxn ang="0">
                    <a:pos x="10" y="3"/>
                  </a:cxn>
                  <a:cxn ang="0">
                    <a:pos x="8" y="3"/>
                  </a:cxn>
                </a:cxnLst>
                <a:rect l="0" t="0" r="r" b="b"/>
                <a:pathLst>
                  <a:path w="10" h="22">
                    <a:moveTo>
                      <a:pt x="8" y="3"/>
                    </a:moveTo>
                    <a:cubicBezTo>
                      <a:pt x="4" y="3"/>
                      <a:pt x="2" y="6"/>
                      <a:pt x="2" y="10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1"/>
                      <a:pt x="6" y="0"/>
                      <a:pt x="8" y="0"/>
                    </a:cubicBezTo>
                    <a:cubicBezTo>
                      <a:pt x="9" y="0"/>
                      <a:pt x="9" y="0"/>
                      <a:pt x="10" y="0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9" y="3"/>
                      <a:pt x="8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8" name="Freeform 12"/>
              <p:cNvSpPr>
                <a:spLocks noEditPoints="1"/>
              </p:cNvSpPr>
              <p:nvPr userDrawn="1"/>
            </p:nvSpPr>
            <p:spPr bwMode="auto">
              <a:xfrm rot="16200000">
                <a:off x="1566383" y="2237665"/>
                <a:ext cx="212917" cy="267387"/>
              </a:xfrm>
              <a:custGeom>
                <a:avLst/>
                <a:gdLst/>
                <a:ahLst/>
                <a:cxnLst>
                  <a:cxn ang="0">
                    <a:pos x="3" y="12"/>
                  </a:cxn>
                  <a:cxn ang="0">
                    <a:pos x="10" y="21"/>
                  </a:cxn>
                  <a:cxn ang="0">
                    <a:pos x="16" y="16"/>
                  </a:cxn>
                  <a:cxn ang="0">
                    <a:pos x="18" y="16"/>
                  </a:cxn>
                  <a:cxn ang="0">
                    <a:pos x="9" y="23"/>
                  </a:cxn>
                  <a:cxn ang="0">
                    <a:pos x="0" y="12"/>
                  </a:cxn>
                  <a:cxn ang="0">
                    <a:pos x="10" y="0"/>
                  </a:cxn>
                  <a:cxn ang="0">
                    <a:pos x="18" y="12"/>
                  </a:cxn>
                  <a:cxn ang="0">
                    <a:pos x="3" y="12"/>
                  </a:cxn>
                  <a:cxn ang="0">
                    <a:pos x="3" y="10"/>
                  </a:cxn>
                  <a:cxn ang="0">
                    <a:pos x="16" y="10"/>
                  </a:cxn>
                  <a:cxn ang="0">
                    <a:pos x="10" y="2"/>
                  </a:cxn>
                  <a:cxn ang="0">
                    <a:pos x="3" y="10"/>
                  </a:cxn>
                </a:cxnLst>
                <a:rect l="0" t="0" r="r" b="b"/>
                <a:pathLst>
                  <a:path w="18" h="23">
                    <a:moveTo>
                      <a:pt x="3" y="12"/>
                    </a:moveTo>
                    <a:cubicBezTo>
                      <a:pt x="3" y="17"/>
                      <a:pt x="5" y="21"/>
                      <a:pt x="10" y="21"/>
                    </a:cubicBezTo>
                    <a:cubicBezTo>
                      <a:pt x="13" y="21"/>
                      <a:pt x="15" y="18"/>
                      <a:pt x="16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20"/>
                      <a:pt x="14" y="23"/>
                      <a:pt x="9" y="23"/>
                    </a:cubicBezTo>
                    <a:cubicBezTo>
                      <a:pt x="3" y="23"/>
                      <a:pt x="0" y="18"/>
                      <a:pt x="0" y="12"/>
                    </a:cubicBezTo>
                    <a:cubicBezTo>
                      <a:pt x="0" y="6"/>
                      <a:pt x="3" y="0"/>
                      <a:pt x="10" y="0"/>
                    </a:cubicBezTo>
                    <a:cubicBezTo>
                      <a:pt x="16" y="0"/>
                      <a:pt x="18" y="6"/>
                      <a:pt x="18" y="12"/>
                    </a:cubicBezTo>
                    <a:lnTo>
                      <a:pt x="3" y="12"/>
                    </a:lnTo>
                    <a:close/>
                    <a:moveTo>
                      <a:pt x="3" y="10"/>
                    </a:move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6"/>
                      <a:pt x="14" y="2"/>
                      <a:pt x="10" y="2"/>
                    </a:cubicBezTo>
                    <a:cubicBezTo>
                      <a:pt x="6" y="2"/>
                      <a:pt x="3" y="5"/>
                      <a:pt x="3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9" name="Freeform 13"/>
              <p:cNvSpPr>
                <a:spLocks/>
              </p:cNvSpPr>
              <p:nvPr userDrawn="1"/>
            </p:nvSpPr>
            <p:spPr bwMode="auto">
              <a:xfrm rot="16200000">
                <a:off x="1586189" y="2009891"/>
                <a:ext cx="173305" cy="267387"/>
              </a:xfrm>
              <a:custGeom>
                <a:avLst/>
                <a:gdLst/>
                <a:ahLst/>
                <a:cxnLst>
                  <a:cxn ang="0">
                    <a:pos x="7" y="23"/>
                  </a:cxn>
                  <a:cxn ang="0">
                    <a:pos x="0" y="16"/>
                  </a:cxn>
                  <a:cxn ang="0">
                    <a:pos x="2" y="16"/>
                  </a:cxn>
                  <a:cxn ang="0">
                    <a:pos x="7" y="21"/>
                  </a:cxn>
                  <a:cxn ang="0">
                    <a:pos x="13" y="16"/>
                  </a:cxn>
                  <a:cxn ang="0">
                    <a:pos x="7" y="12"/>
                  </a:cxn>
                  <a:cxn ang="0">
                    <a:pos x="0" y="6"/>
                  </a:cxn>
                  <a:cxn ang="0">
                    <a:pos x="8" y="0"/>
                  </a:cxn>
                  <a:cxn ang="0">
                    <a:pos x="15" y="6"/>
                  </a:cxn>
                  <a:cxn ang="0">
                    <a:pos x="12" y="6"/>
                  </a:cxn>
                  <a:cxn ang="0">
                    <a:pos x="8" y="2"/>
                  </a:cxn>
                  <a:cxn ang="0">
                    <a:pos x="3" y="6"/>
                  </a:cxn>
                  <a:cxn ang="0">
                    <a:pos x="8" y="10"/>
                  </a:cxn>
                  <a:cxn ang="0">
                    <a:pos x="15" y="16"/>
                  </a:cxn>
                  <a:cxn ang="0">
                    <a:pos x="7" y="23"/>
                  </a:cxn>
                </a:cxnLst>
                <a:rect l="0" t="0" r="r" b="b"/>
                <a:pathLst>
                  <a:path w="15" h="23">
                    <a:moveTo>
                      <a:pt x="7" y="23"/>
                    </a:moveTo>
                    <a:cubicBezTo>
                      <a:pt x="3" y="23"/>
                      <a:pt x="0" y="21"/>
                      <a:pt x="0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9"/>
                      <a:pt x="4" y="21"/>
                      <a:pt x="7" y="21"/>
                    </a:cubicBezTo>
                    <a:cubicBezTo>
                      <a:pt x="10" y="21"/>
                      <a:pt x="13" y="19"/>
                      <a:pt x="13" y="16"/>
                    </a:cubicBezTo>
                    <a:cubicBezTo>
                      <a:pt x="13" y="14"/>
                      <a:pt x="10" y="13"/>
                      <a:pt x="7" y="12"/>
                    </a:cubicBezTo>
                    <a:cubicBezTo>
                      <a:pt x="4" y="11"/>
                      <a:pt x="0" y="10"/>
                      <a:pt x="0" y="6"/>
                    </a:cubicBezTo>
                    <a:cubicBezTo>
                      <a:pt x="0" y="2"/>
                      <a:pt x="4" y="0"/>
                      <a:pt x="8" y="0"/>
                    </a:cubicBezTo>
                    <a:cubicBezTo>
                      <a:pt x="12" y="0"/>
                      <a:pt x="15" y="2"/>
                      <a:pt x="15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4"/>
                      <a:pt x="10" y="2"/>
                      <a:pt x="8" y="2"/>
                    </a:cubicBezTo>
                    <a:cubicBezTo>
                      <a:pt x="5" y="2"/>
                      <a:pt x="3" y="3"/>
                      <a:pt x="3" y="6"/>
                    </a:cubicBezTo>
                    <a:cubicBezTo>
                      <a:pt x="3" y="9"/>
                      <a:pt x="5" y="9"/>
                      <a:pt x="8" y="10"/>
                    </a:cubicBezTo>
                    <a:cubicBezTo>
                      <a:pt x="12" y="11"/>
                      <a:pt x="15" y="12"/>
                      <a:pt x="15" y="16"/>
                    </a:cubicBezTo>
                    <a:cubicBezTo>
                      <a:pt x="15" y="21"/>
                      <a:pt x="12" y="23"/>
                      <a:pt x="7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30" name="Freeform 14"/>
              <p:cNvSpPr>
                <a:spLocks/>
              </p:cNvSpPr>
              <p:nvPr userDrawn="1"/>
            </p:nvSpPr>
            <p:spPr bwMode="auto">
              <a:xfrm rot="16200000">
                <a:off x="1578761" y="1804398"/>
                <a:ext cx="188161" cy="267387"/>
              </a:xfrm>
              <a:custGeom>
                <a:avLst/>
                <a:gdLst/>
                <a:ahLst/>
                <a:cxnLst>
                  <a:cxn ang="0">
                    <a:pos x="8" y="23"/>
                  </a:cxn>
                  <a:cxn ang="0">
                    <a:pos x="0" y="16"/>
                  </a:cxn>
                  <a:cxn ang="0">
                    <a:pos x="3" y="16"/>
                  </a:cxn>
                  <a:cxn ang="0">
                    <a:pos x="8" y="21"/>
                  </a:cxn>
                  <a:cxn ang="0">
                    <a:pos x="13" y="16"/>
                  </a:cxn>
                  <a:cxn ang="0">
                    <a:pos x="8" y="12"/>
                  </a:cxn>
                  <a:cxn ang="0">
                    <a:pos x="1" y="6"/>
                  </a:cxn>
                  <a:cxn ang="0">
                    <a:pos x="8" y="0"/>
                  </a:cxn>
                  <a:cxn ang="0">
                    <a:pos x="16" y="6"/>
                  </a:cxn>
                  <a:cxn ang="0">
                    <a:pos x="13" y="6"/>
                  </a:cxn>
                  <a:cxn ang="0">
                    <a:pos x="8" y="2"/>
                  </a:cxn>
                  <a:cxn ang="0">
                    <a:pos x="4" y="6"/>
                  </a:cxn>
                  <a:cxn ang="0">
                    <a:pos x="9" y="10"/>
                  </a:cxn>
                  <a:cxn ang="0">
                    <a:pos x="16" y="16"/>
                  </a:cxn>
                  <a:cxn ang="0">
                    <a:pos x="8" y="23"/>
                  </a:cxn>
                </a:cxnLst>
                <a:rect l="0" t="0" r="r" b="b"/>
                <a:pathLst>
                  <a:path w="16" h="23">
                    <a:moveTo>
                      <a:pt x="8" y="23"/>
                    </a:moveTo>
                    <a:cubicBezTo>
                      <a:pt x="4" y="23"/>
                      <a:pt x="0" y="21"/>
                      <a:pt x="0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9"/>
                      <a:pt x="5" y="21"/>
                      <a:pt x="8" y="21"/>
                    </a:cubicBezTo>
                    <a:cubicBezTo>
                      <a:pt x="11" y="21"/>
                      <a:pt x="13" y="19"/>
                      <a:pt x="13" y="16"/>
                    </a:cubicBezTo>
                    <a:cubicBezTo>
                      <a:pt x="13" y="14"/>
                      <a:pt x="11" y="13"/>
                      <a:pt x="8" y="12"/>
                    </a:cubicBezTo>
                    <a:cubicBezTo>
                      <a:pt x="5" y="11"/>
                      <a:pt x="1" y="10"/>
                      <a:pt x="1" y="6"/>
                    </a:cubicBezTo>
                    <a:cubicBezTo>
                      <a:pt x="1" y="2"/>
                      <a:pt x="5" y="0"/>
                      <a:pt x="8" y="0"/>
                    </a:cubicBezTo>
                    <a:cubicBezTo>
                      <a:pt x="13" y="0"/>
                      <a:pt x="16" y="2"/>
                      <a:pt x="16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4"/>
                      <a:pt x="11" y="2"/>
                      <a:pt x="8" y="2"/>
                    </a:cubicBezTo>
                    <a:cubicBezTo>
                      <a:pt x="6" y="2"/>
                      <a:pt x="4" y="3"/>
                      <a:pt x="4" y="6"/>
                    </a:cubicBezTo>
                    <a:cubicBezTo>
                      <a:pt x="4" y="9"/>
                      <a:pt x="6" y="9"/>
                      <a:pt x="9" y="10"/>
                    </a:cubicBezTo>
                    <a:cubicBezTo>
                      <a:pt x="12" y="11"/>
                      <a:pt x="16" y="12"/>
                      <a:pt x="16" y="16"/>
                    </a:cubicBezTo>
                    <a:cubicBezTo>
                      <a:pt x="16" y="21"/>
                      <a:pt x="12" y="23"/>
                      <a:pt x="8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57583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lang="en-US" sz="3600" b="0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1371599" y="1088517"/>
            <a:ext cx="6403975" cy="292608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91440" bIns="0" numCol="1" anchor="b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2000" b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>
          <a:xfrm>
            <a:off x="6780361" y="6113040"/>
            <a:ext cx="164592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6643219-4482-4935-8DF6-2A4EB3A87B73}" type="datetime4">
              <a:rPr lang="en-US"/>
              <a:pPr>
                <a:defRPr/>
              </a:pPr>
              <a:t>January 5, 2018</a:t>
            </a:fld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4613275" y="6113040"/>
            <a:ext cx="1645920" cy="457200"/>
          </a:xfrm>
          <a:prstGeom prst="rect">
            <a:avLst/>
          </a:prstGeom>
        </p:spPr>
        <p:txBody>
          <a:bodyPr/>
          <a:lstStyle/>
          <a:p>
            <a:pPr algn="l" eaLnBrk="0" hangingPunct="0">
              <a:defRPr/>
            </a:pPr>
            <a:r>
              <a:rPr dirty="0"/>
              <a:t>Title  │  Draft/Version#  │  Author/Department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>
          <a:xfrm>
            <a:off x="8553768" y="6351270"/>
            <a:ext cx="274320" cy="182880"/>
          </a:xfrm>
          <a:prstGeom prst="rect">
            <a:avLst/>
          </a:prstGeom>
        </p:spPr>
        <p:txBody>
          <a:bodyPr/>
          <a:lstStyle/>
          <a:p>
            <a:pPr eaLnBrk="0" hangingPunct="0">
              <a:spcBef>
                <a:spcPct val="0"/>
              </a:spcBef>
              <a:defRPr/>
            </a:pPr>
            <a:fld id="{039833E3-2DB9-4BEE-B686-F543F57A0C08}" type="slidenum">
              <a:rPr/>
              <a:pPr eaLnBrk="0" hangingPunct="0">
                <a:spcBef>
                  <a:spcPct val="0"/>
                </a:spcBef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44574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lang="en-US" sz="3600" b="0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1371599" y="1088517"/>
            <a:ext cx="6403975" cy="292608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91440" bIns="0" numCol="1" anchor="b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2000" b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 wrap="square">
            <a:noAutofit/>
          </a:bodyPr>
          <a:lstStyle>
            <a:lvl1pPr marL="118872" indent="-118872">
              <a:spcBef>
                <a:spcPts val="1200"/>
              </a:spcBef>
              <a:defRPr sz="2000"/>
            </a:lvl1pPr>
            <a:lvl2pPr marL="118872" indent="-118872">
              <a:spcBef>
                <a:spcPts val="1200"/>
              </a:spcBef>
              <a:buFont typeface="Arial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118872" indent="-118872">
              <a:spcBef>
                <a:spcPts val="1200"/>
              </a:spcBef>
              <a:buFont typeface="Arial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18872" indent="-118872">
              <a:spcBef>
                <a:spcPts val="1200"/>
              </a:spcBef>
              <a:buFont typeface="Arial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18872" indent="-118872">
              <a:spcBef>
                <a:spcPts val="1200"/>
              </a:spcBef>
              <a:buFont typeface="Arial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2"/>
          </p:nvPr>
        </p:nvSpPr>
        <p:spPr>
          <a:xfrm>
            <a:off x="6780361" y="6113040"/>
            <a:ext cx="164592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D8E9EDB-28E4-4D6C-8FB0-9914C7E6E45F}" type="datetime4">
              <a:rPr lang="en-US"/>
              <a:pPr>
                <a:defRPr/>
              </a:pPr>
              <a:t>January 5, 2018</a:t>
            </a:fld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>
          <a:xfrm>
            <a:off x="8553768" y="6351270"/>
            <a:ext cx="274320" cy="182880"/>
          </a:xfrm>
          <a:prstGeom prst="rect">
            <a:avLst/>
          </a:prstGeom>
        </p:spPr>
        <p:txBody>
          <a:bodyPr/>
          <a:lstStyle/>
          <a:p>
            <a:pPr eaLnBrk="0" hangingPunct="0">
              <a:spcBef>
                <a:spcPct val="0"/>
              </a:spcBef>
              <a:defRPr/>
            </a:pPr>
            <a:fld id="{039833E3-2DB9-4BEE-B686-F543F57A0C08}" type="slidenum">
              <a:rPr/>
              <a:pPr eaLnBrk="0" hangingPunct="0">
                <a:spcBef>
                  <a:spcPct val="0"/>
                </a:spcBef>
                <a:defRPr/>
              </a:pPr>
              <a:t>‹#›</a:t>
            </a:fld>
            <a:endParaRPr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4"/>
          </p:nvPr>
        </p:nvSpPr>
        <p:spPr>
          <a:xfrm>
            <a:off x="4613275" y="6113040"/>
            <a:ext cx="1645920" cy="457200"/>
          </a:xfrm>
          <a:prstGeom prst="rect">
            <a:avLst/>
          </a:prstGeom>
        </p:spPr>
        <p:txBody>
          <a:bodyPr/>
          <a:lstStyle/>
          <a:p>
            <a:pPr algn="l" eaLnBrk="0" hangingPunct="0">
              <a:defRPr/>
            </a:pPr>
            <a:r>
              <a:rPr dirty="0"/>
              <a:t>Title  │  Draft/Version#  │  Author/Department</a:t>
            </a:r>
          </a:p>
        </p:txBody>
      </p:sp>
    </p:spTree>
    <p:extLst>
      <p:ext uri="{BB962C8B-B14F-4D97-AF65-F5344CB8AC3E}">
        <p14:creationId xmlns:p14="http://schemas.microsoft.com/office/powerpoint/2010/main" val="1747710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418A-CA05-E544-A8F7-8F6A51AF0F51}" type="datetimeFigureOut">
              <a:rPr lang="en-US" smtClean="0"/>
              <a:pPr/>
              <a:t>1/5/2018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4087-452B-BC4B-A276-A1AB2CE53E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lang="en-US" sz="3600" b="0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1371599" y="1088517"/>
            <a:ext cx="6403975" cy="292608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91440" bIns="0" numCol="1" anchor="b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2000" b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 wrap="square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0" indent="0">
              <a:spcBef>
                <a:spcPts val="1200"/>
              </a:spcBef>
              <a:buNone/>
              <a:defRPr sz="1800"/>
            </a:lvl2pPr>
            <a:lvl3pPr marL="0" indent="0">
              <a:spcBef>
                <a:spcPts val="1200"/>
              </a:spcBef>
              <a:buNone/>
              <a:defRPr sz="1800"/>
            </a:lvl3pPr>
            <a:lvl4pPr marL="0" indent="0">
              <a:spcBef>
                <a:spcPts val="1200"/>
              </a:spcBef>
              <a:buNone/>
              <a:defRPr sz="1800"/>
            </a:lvl4pPr>
            <a:lvl5pPr marL="0" indent="0">
              <a:spcBef>
                <a:spcPts val="1200"/>
              </a:spcBef>
              <a:buNone/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>
          <a:xfrm>
            <a:off x="6780361" y="6113040"/>
            <a:ext cx="164592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583E9E0-8278-4558-9B63-B1767F7D50D7}" type="datetime4">
              <a:rPr lang="en-US"/>
              <a:pPr>
                <a:defRPr/>
              </a:pPr>
              <a:t>January 5, 2018</a:t>
            </a:fld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3"/>
          </p:nvPr>
        </p:nvSpPr>
        <p:spPr>
          <a:xfrm>
            <a:off x="4613275" y="6113040"/>
            <a:ext cx="1645920" cy="457200"/>
          </a:xfrm>
          <a:prstGeom prst="rect">
            <a:avLst/>
          </a:prstGeom>
        </p:spPr>
        <p:txBody>
          <a:bodyPr/>
          <a:lstStyle/>
          <a:p>
            <a:pPr algn="l" eaLnBrk="0" hangingPunct="0">
              <a:defRPr/>
            </a:pPr>
            <a:r>
              <a:rPr dirty="0"/>
              <a:t>Title  │  Draft/Version#  │  Author/Department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>
          <a:xfrm>
            <a:off x="8553768" y="6351270"/>
            <a:ext cx="274320" cy="182880"/>
          </a:xfrm>
          <a:prstGeom prst="rect">
            <a:avLst/>
          </a:prstGeom>
        </p:spPr>
        <p:txBody>
          <a:bodyPr/>
          <a:lstStyle/>
          <a:p>
            <a:pPr eaLnBrk="0" hangingPunct="0">
              <a:spcBef>
                <a:spcPct val="0"/>
              </a:spcBef>
              <a:defRPr/>
            </a:pPr>
            <a:fld id="{039833E3-2DB9-4BEE-B686-F543F57A0C08}" type="slidenum">
              <a:rPr/>
              <a:pPr eaLnBrk="0" hangingPunct="0">
                <a:spcBef>
                  <a:spcPct val="0"/>
                </a:spcBef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82678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lang="en-US" sz="3600" b="0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1371599" y="1088517"/>
            <a:ext cx="6403975" cy="292608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91440" bIns="0" numCol="1" anchor="b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2000" b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371601" y="1555750"/>
            <a:ext cx="3155950" cy="3749675"/>
          </a:xfrm>
        </p:spPr>
        <p:txBody>
          <a:bodyPr wrap="square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0" indent="0">
              <a:spcBef>
                <a:spcPts val="1200"/>
              </a:spcBef>
              <a:buNone/>
              <a:defRPr sz="1800"/>
            </a:lvl2pPr>
            <a:lvl3pPr marL="0" indent="0">
              <a:spcBef>
                <a:spcPts val="1200"/>
              </a:spcBef>
              <a:buNone/>
              <a:defRPr sz="1800"/>
            </a:lvl3pPr>
            <a:lvl4pPr marL="0" indent="0">
              <a:spcBef>
                <a:spcPts val="1200"/>
              </a:spcBef>
              <a:buNone/>
              <a:defRPr sz="1800"/>
            </a:lvl4pPr>
            <a:lvl5pPr marL="0" indent="0">
              <a:spcBef>
                <a:spcPts val="1200"/>
              </a:spcBef>
              <a:buNone/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613275" y="1555750"/>
            <a:ext cx="3162300" cy="3749675"/>
          </a:xfrm>
        </p:spPr>
        <p:txBody>
          <a:bodyPr wrap="square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0" indent="0">
              <a:spcBef>
                <a:spcPts val="1200"/>
              </a:spcBef>
              <a:buNone/>
              <a:defRPr sz="1800"/>
            </a:lvl2pPr>
            <a:lvl3pPr marL="0" indent="0">
              <a:spcBef>
                <a:spcPts val="1200"/>
              </a:spcBef>
              <a:buNone/>
              <a:defRPr sz="1800"/>
            </a:lvl3pPr>
            <a:lvl4pPr marL="0" indent="0">
              <a:spcBef>
                <a:spcPts val="1200"/>
              </a:spcBef>
              <a:buNone/>
              <a:defRPr sz="1800"/>
            </a:lvl4pPr>
            <a:lvl5pPr marL="0" indent="0">
              <a:spcBef>
                <a:spcPts val="1200"/>
              </a:spcBef>
              <a:buNone/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3"/>
          </p:nvPr>
        </p:nvSpPr>
        <p:spPr>
          <a:xfrm>
            <a:off x="6780361" y="6113040"/>
            <a:ext cx="164592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2255C75-DD69-4178-9E6A-9C3CCB647EBB}" type="datetime4">
              <a:rPr lang="en-US"/>
              <a:pPr>
                <a:defRPr/>
              </a:pPr>
              <a:t>January 5, 2018</a:t>
            </a:fld>
            <a:endParaRPr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>
          <a:xfrm>
            <a:off x="4613275" y="6113040"/>
            <a:ext cx="1645920" cy="457200"/>
          </a:xfrm>
          <a:prstGeom prst="rect">
            <a:avLst/>
          </a:prstGeom>
        </p:spPr>
        <p:txBody>
          <a:bodyPr/>
          <a:lstStyle/>
          <a:p>
            <a:pPr algn="l" eaLnBrk="0" hangingPunct="0">
              <a:defRPr/>
            </a:pPr>
            <a:r>
              <a:rPr dirty="0"/>
              <a:t>Title  │  Draft/Version#  │  Author/Department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8553768" y="6351270"/>
            <a:ext cx="274320" cy="182880"/>
          </a:xfrm>
          <a:prstGeom prst="rect">
            <a:avLst/>
          </a:prstGeom>
        </p:spPr>
        <p:txBody>
          <a:bodyPr/>
          <a:lstStyle/>
          <a:p>
            <a:pPr eaLnBrk="0" hangingPunct="0">
              <a:spcBef>
                <a:spcPct val="0"/>
              </a:spcBef>
              <a:defRPr/>
            </a:pPr>
            <a:fld id="{039833E3-2DB9-4BEE-B686-F543F57A0C08}" type="slidenum">
              <a:rPr/>
              <a:pPr eaLnBrk="0" hangingPunct="0">
                <a:spcBef>
                  <a:spcPct val="0"/>
                </a:spcBef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72525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/Imag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lang="en-US" sz="3600" b="0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1371599" y="1088517"/>
            <a:ext cx="6403975" cy="292608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91440" bIns="0" numCol="1" anchor="b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2000" b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371601" y="3432175"/>
            <a:ext cx="3155950" cy="1873250"/>
          </a:xfrm>
        </p:spPr>
        <p:txBody>
          <a:bodyPr wrap="square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0" indent="0">
              <a:spcBef>
                <a:spcPts val="1200"/>
              </a:spcBef>
              <a:buNone/>
              <a:defRPr sz="1800"/>
            </a:lvl2pPr>
            <a:lvl3pPr marL="0" indent="0">
              <a:spcBef>
                <a:spcPts val="1200"/>
              </a:spcBef>
              <a:buNone/>
              <a:defRPr sz="1800"/>
            </a:lvl3pPr>
            <a:lvl4pPr marL="0" indent="0">
              <a:spcBef>
                <a:spcPts val="1200"/>
              </a:spcBef>
              <a:buNone/>
              <a:defRPr sz="1800"/>
            </a:lvl4pPr>
            <a:lvl5pPr marL="0" indent="0">
              <a:spcBef>
                <a:spcPts val="1200"/>
              </a:spcBef>
              <a:buNone/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613275" y="3432175"/>
            <a:ext cx="3162300" cy="1873250"/>
          </a:xfrm>
        </p:spPr>
        <p:txBody>
          <a:bodyPr wrap="square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0" indent="0">
              <a:spcBef>
                <a:spcPts val="1200"/>
              </a:spcBef>
              <a:buNone/>
              <a:defRPr sz="1800"/>
            </a:lvl2pPr>
            <a:lvl3pPr marL="0" indent="0">
              <a:spcBef>
                <a:spcPts val="1200"/>
              </a:spcBef>
              <a:buNone/>
              <a:defRPr sz="1800"/>
            </a:lvl3pPr>
            <a:lvl4pPr marL="0" indent="0">
              <a:spcBef>
                <a:spcPts val="1200"/>
              </a:spcBef>
              <a:buNone/>
              <a:defRPr sz="1800"/>
            </a:lvl4pPr>
            <a:lvl5pPr marL="0" indent="0">
              <a:spcBef>
                <a:spcPts val="1200"/>
              </a:spcBef>
              <a:buNone/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1371600" y="1555749"/>
            <a:ext cx="3155950" cy="1692275"/>
          </a:xfrm>
          <a:solidFill>
            <a:schemeClr val="bg2"/>
          </a:solidFill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9" name="Picture Placeholder 15"/>
          <p:cNvSpPr>
            <a:spLocks noGrp="1"/>
          </p:cNvSpPr>
          <p:nvPr>
            <p:ph type="pic" sz="quarter" idx="14"/>
          </p:nvPr>
        </p:nvSpPr>
        <p:spPr>
          <a:xfrm>
            <a:off x="4619625" y="1555749"/>
            <a:ext cx="3155950" cy="1692275"/>
          </a:xfrm>
          <a:solidFill>
            <a:schemeClr val="bg2"/>
          </a:solidFill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-1562100" y="0"/>
            <a:ext cx="1562100" cy="426578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666666"/>
                </a:solidFill>
                <a:latin typeface="Arial" charset="0"/>
              </a:rPr>
              <a:t>Two Column w/Image A: Image placeholder</a:t>
            </a:r>
          </a:p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sz="1200" dirty="0">
                <a:solidFill>
                  <a:srgbClr val="666666"/>
                </a:solidFill>
                <a:latin typeface="Arial" charset="0"/>
              </a:rPr>
              <a:t>Click icon to insert picture. Browse to your image library and select the desired picture – it will be automatically cropped/sized – you </a:t>
            </a:r>
            <a:r>
              <a:rPr lang="en-US" sz="1200" b="1" dirty="0">
                <a:solidFill>
                  <a:srgbClr val="666666"/>
                </a:solidFill>
                <a:latin typeface="Arial" charset="0"/>
              </a:rPr>
              <a:t>cannot</a:t>
            </a:r>
            <a:r>
              <a:rPr lang="en-US" sz="1200" dirty="0">
                <a:solidFill>
                  <a:srgbClr val="666666"/>
                </a:solidFill>
                <a:latin typeface="Arial" charset="0"/>
              </a:rPr>
              <a:t> control how the image is cropped.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200" i="1" dirty="0">
                <a:solidFill>
                  <a:srgbClr val="4D148C"/>
                </a:solidFill>
                <a:latin typeface="Arial" charset="0"/>
              </a:rPr>
              <a:t>Notes can be deleted from masters only: VIEW &gt; SLIDE MASTER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i="1" dirty="0">
                <a:solidFill>
                  <a:srgbClr val="4D148C"/>
                </a:solidFill>
                <a:latin typeface="Arial" charset="0"/>
              </a:rPr>
              <a:t>Delete notes from the corresponding slide in the slide master view.</a:t>
            </a:r>
          </a:p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endParaRPr lang="en-US" sz="1200" dirty="0">
              <a:solidFill>
                <a:srgbClr val="666666"/>
              </a:solidFill>
              <a:latin typeface="Arial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5"/>
          </p:nvPr>
        </p:nvSpPr>
        <p:spPr>
          <a:xfrm>
            <a:off x="6780361" y="6113040"/>
            <a:ext cx="164592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6D18430-5ACB-4C70-BD7E-A32717D079A3}" type="datetime4">
              <a:rPr lang="en-US"/>
              <a:pPr>
                <a:defRPr/>
              </a:pPr>
              <a:t>January 5, 2018</a:t>
            </a:fld>
            <a:endParaRPr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6"/>
          </p:nvPr>
        </p:nvSpPr>
        <p:spPr>
          <a:xfrm>
            <a:off x="4613275" y="6113040"/>
            <a:ext cx="1645920" cy="457200"/>
          </a:xfrm>
          <a:prstGeom prst="rect">
            <a:avLst/>
          </a:prstGeom>
        </p:spPr>
        <p:txBody>
          <a:bodyPr/>
          <a:lstStyle/>
          <a:p>
            <a:pPr algn="l" eaLnBrk="0" hangingPunct="0">
              <a:defRPr/>
            </a:pPr>
            <a:r>
              <a:rPr dirty="0"/>
              <a:t>Title  │  Draft/Version#  │  Author/Department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7"/>
          </p:nvPr>
        </p:nvSpPr>
        <p:spPr>
          <a:xfrm>
            <a:off x="8553768" y="6351270"/>
            <a:ext cx="274320" cy="182880"/>
          </a:xfrm>
          <a:prstGeom prst="rect">
            <a:avLst/>
          </a:prstGeom>
        </p:spPr>
        <p:txBody>
          <a:bodyPr/>
          <a:lstStyle/>
          <a:p>
            <a:pPr eaLnBrk="0" hangingPunct="0">
              <a:spcBef>
                <a:spcPct val="0"/>
              </a:spcBef>
              <a:defRPr/>
            </a:pPr>
            <a:fld id="{039833E3-2DB9-4BEE-B686-F543F57A0C08}" type="slidenum">
              <a:rPr/>
              <a:pPr eaLnBrk="0" hangingPunct="0">
                <a:spcBef>
                  <a:spcPct val="0"/>
                </a:spcBef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51007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/Imag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lang="en-US" sz="3600" b="0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1371599" y="1088517"/>
            <a:ext cx="6403975" cy="292608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91440" bIns="0" numCol="1" anchor="b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2000" b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371601" y="3432175"/>
            <a:ext cx="3155950" cy="1873250"/>
          </a:xfrm>
        </p:spPr>
        <p:txBody>
          <a:bodyPr wrap="square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0" indent="0">
              <a:spcBef>
                <a:spcPts val="1200"/>
              </a:spcBef>
              <a:buNone/>
              <a:defRPr sz="1800"/>
            </a:lvl2pPr>
            <a:lvl3pPr marL="0" indent="0">
              <a:spcBef>
                <a:spcPts val="1200"/>
              </a:spcBef>
              <a:buNone/>
              <a:defRPr sz="1800"/>
            </a:lvl3pPr>
            <a:lvl4pPr marL="0" indent="0">
              <a:spcBef>
                <a:spcPts val="1200"/>
              </a:spcBef>
              <a:buNone/>
              <a:defRPr sz="1800"/>
            </a:lvl4pPr>
            <a:lvl5pPr marL="0" indent="0">
              <a:spcBef>
                <a:spcPts val="1200"/>
              </a:spcBef>
              <a:buNone/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613275" y="3432175"/>
            <a:ext cx="3162300" cy="1873250"/>
          </a:xfrm>
        </p:spPr>
        <p:txBody>
          <a:bodyPr wrap="square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0" indent="0">
              <a:spcBef>
                <a:spcPts val="1200"/>
              </a:spcBef>
              <a:buNone/>
              <a:defRPr sz="1800"/>
            </a:lvl2pPr>
            <a:lvl3pPr marL="0" indent="0">
              <a:spcBef>
                <a:spcPts val="1200"/>
              </a:spcBef>
              <a:buNone/>
              <a:defRPr sz="1800"/>
            </a:lvl3pPr>
            <a:lvl4pPr marL="0" indent="0">
              <a:spcBef>
                <a:spcPts val="1200"/>
              </a:spcBef>
              <a:buNone/>
              <a:defRPr sz="1800"/>
            </a:lvl4pPr>
            <a:lvl5pPr marL="0" indent="0">
              <a:spcBef>
                <a:spcPts val="1200"/>
              </a:spcBef>
              <a:buNone/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-1562100" y="0"/>
            <a:ext cx="1562100" cy="3933384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666666"/>
                </a:solidFill>
                <a:latin typeface="Arial" charset="0"/>
              </a:rPr>
              <a:t>Two Column w/Image B: Image area guide</a:t>
            </a:r>
          </a:p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666666"/>
                </a:solidFill>
                <a:latin typeface="Arial" charset="0"/>
              </a:rPr>
              <a:t>Manually insert an image using the gray box as a guide for size and placement  only –you can manually size and crop the image as needed.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200" i="1" dirty="0">
                <a:solidFill>
                  <a:srgbClr val="4D148C"/>
                </a:solidFill>
                <a:latin typeface="Arial" charset="0"/>
              </a:rPr>
              <a:t>Notes can be deleted from masters only: VIEW &gt; SLIDE MASTER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i="1" dirty="0">
                <a:solidFill>
                  <a:srgbClr val="4D148C"/>
                </a:solidFill>
                <a:latin typeface="Arial" charset="0"/>
              </a:rPr>
              <a:t>Delete notes from the corresponding slide in the slide master view.</a:t>
            </a:r>
          </a:p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666666"/>
              </a:solidFill>
              <a:latin typeface="Arial" charset="0"/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1371600" y="1555750"/>
            <a:ext cx="3155949" cy="1692276"/>
          </a:xfrm>
          <a:prstGeom prst="rect">
            <a:avLst/>
          </a:prstGeom>
          <a:solidFill>
            <a:schemeClr val="bg2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 anchor="ctr"/>
          <a:lstStyle/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900" b="1" dirty="0">
                <a:solidFill>
                  <a:prstClr val="white"/>
                </a:solidFill>
                <a:latin typeface="Arial" charset="0"/>
              </a:rPr>
              <a:t>Image Area Guide</a:t>
            </a:r>
            <a:r>
              <a:rPr lang="en-US" sz="900" dirty="0">
                <a:solidFill>
                  <a:prstClr val="white"/>
                </a:solidFill>
                <a:latin typeface="Arial" charset="0"/>
              </a:rPr>
              <a:t>: Manually insert an image using this gray box as a guide for size and placement of imagery</a:t>
            </a:r>
          </a:p>
          <a:p>
            <a:pPr marL="114300" indent="-114300"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sz="900" dirty="0">
                <a:solidFill>
                  <a:prstClr val="white"/>
                </a:solidFill>
                <a:latin typeface="Arial" charset="0"/>
              </a:rPr>
              <a:t>On the </a:t>
            </a:r>
            <a:r>
              <a:rPr lang="en-US" sz="900" b="1" dirty="0">
                <a:solidFill>
                  <a:prstClr val="white"/>
                </a:solidFill>
                <a:latin typeface="Arial" charset="0"/>
              </a:rPr>
              <a:t>Insert</a:t>
            </a:r>
            <a:r>
              <a:rPr lang="en-US" sz="900" dirty="0">
                <a:solidFill>
                  <a:prstClr val="white"/>
                </a:solidFill>
                <a:latin typeface="Arial" charset="0"/>
              </a:rPr>
              <a:t> tab select  &gt; </a:t>
            </a:r>
            <a:r>
              <a:rPr lang="en-US" sz="900" b="1" dirty="0">
                <a:solidFill>
                  <a:prstClr val="white"/>
                </a:solidFill>
                <a:latin typeface="Arial" charset="0"/>
              </a:rPr>
              <a:t>Picture</a:t>
            </a:r>
            <a:r>
              <a:rPr lang="en-US" sz="900" dirty="0">
                <a:solidFill>
                  <a:prstClr val="white"/>
                </a:solidFill>
                <a:latin typeface="Arial" charset="0"/>
              </a:rPr>
              <a:t> from the </a:t>
            </a:r>
            <a:r>
              <a:rPr lang="en-US" sz="900" b="1" dirty="0">
                <a:solidFill>
                  <a:prstClr val="white"/>
                </a:solidFill>
                <a:latin typeface="Arial" charset="0"/>
              </a:rPr>
              <a:t>Illustrations </a:t>
            </a:r>
            <a:r>
              <a:rPr lang="en-US" sz="900" dirty="0">
                <a:solidFill>
                  <a:prstClr val="white"/>
                </a:solidFill>
                <a:latin typeface="Arial" charset="0"/>
              </a:rPr>
              <a:t>group</a:t>
            </a:r>
            <a:endParaRPr lang="en-US" sz="900" b="1" dirty="0">
              <a:solidFill>
                <a:prstClr val="white"/>
              </a:solidFill>
              <a:latin typeface="Arial" charset="0"/>
            </a:endParaRPr>
          </a:p>
          <a:p>
            <a:pPr marL="114300" indent="-114300"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sz="900" dirty="0">
                <a:solidFill>
                  <a:prstClr val="white"/>
                </a:solidFill>
                <a:latin typeface="Arial" charset="0"/>
              </a:rPr>
              <a:t>Browse to your image library and select the desired image</a:t>
            </a:r>
          </a:p>
          <a:p>
            <a:pPr marL="114300" indent="-114300"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sz="900" dirty="0">
                <a:solidFill>
                  <a:prstClr val="white"/>
                </a:solidFill>
                <a:latin typeface="Arial" charset="0"/>
              </a:rPr>
              <a:t>Scale and crop as needed to match the size of this guide box </a:t>
            </a:r>
            <a:br>
              <a:rPr lang="en-US" sz="900" dirty="0">
                <a:solidFill>
                  <a:prstClr val="white"/>
                </a:solidFill>
                <a:latin typeface="Arial" charset="0"/>
              </a:rPr>
            </a:br>
            <a:r>
              <a:rPr lang="en-US" sz="900" dirty="0">
                <a:solidFill>
                  <a:prstClr val="white"/>
                </a:solidFill>
                <a:latin typeface="Arial" charset="0"/>
              </a:rPr>
              <a:t>(tip: hold shift while re-sizing to maintain proportions)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613275" y="1555750"/>
            <a:ext cx="3155949" cy="1692276"/>
          </a:xfrm>
          <a:prstGeom prst="rect">
            <a:avLst/>
          </a:prstGeom>
          <a:solidFill>
            <a:schemeClr val="bg2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 anchor="ctr"/>
          <a:lstStyle/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900" b="1" dirty="0">
                <a:solidFill>
                  <a:prstClr val="white"/>
                </a:solidFill>
                <a:latin typeface="Arial" charset="0"/>
              </a:rPr>
              <a:t>Image Area Guide</a:t>
            </a:r>
            <a:r>
              <a:rPr lang="en-US" sz="900" dirty="0">
                <a:solidFill>
                  <a:prstClr val="white"/>
                </a:solidFill>
                <a:latin typeface="Arial" charset="0"/>
              </a:rPr>
              <a:t>: Manually insert an image using this gray box as a guide for size and placement of imagery</a:t>
            </a:r>
          </a:p>
          <a:p>
            <a:pPr marL="114300" indent="-114300"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sz="900" dirty="0">
                <a:solidFill>
                  <a:prstClr val="white"/>
                </a:solidFill>
                <a:latin typeface="Arial" charset="0"/>
              </a:rPr>
              <a:t>On the </a:t>
            </a:r>
            <a:r>
              <a:rPr lang="en-US" sz="900" b="1" dirty="0">
                <a:solidFill>
                  <a:prstClr val="white"/>
                </a:solidFill>
                <a:latin typeface="Arial" charset="0"/>
              </a:rPr>
              <a:t>Insert</a:t>
            </a:r>
            <a:r>
              <a:rPr lang="en-US" sz="900" dirty="0">
                <a:solidFill>
                  <a:prstClr val="white"/>
                </a:solidFill>
                <a:latin typeface="Arial" charset="0"/>
              </a:rPr>
              <a:t> tab select &gt; </a:t>
            </a:r>
            <a:r>
              <a:rPr lang="en-US" sz="900" b="1" dirty="0">
                <a:solidFill>
                  <a:prstClr val="white"/>
                </a:solidFill>
                <a:latin typeface="Arial" charset="0"/>
              </a:rPr>
              <a:t>Picture</a:t>
            </a:r>
            <a:r>
              <a:rPr lang="en-US" sz="900" dirty="0">
                <a:solidFill>
                  <a:prstClr val="white"/>
                </a:solidFill>
                <a:latin typeface="Arial" charset="0"/>
              </a:rPr>
              <a:t> from the </a:t>
            </a:r>
            <a:r>
              <a:rPr lang="en-US" sz="900" b="1" dirty="0">
                <a:solidFill>
                  <a:prstClr val="white"/>
                </a:solidFill>
                <a:latin typeface="Arial" charset="0"/>
              </a:rPr>
              <a:t>Illustrations </a:t>
            </a:r>
            <a:r>
              <a:rPr lang="en-US" sz="900" dirty="0">
                <a:solidFill>
                  <a:prstClr val="white"/>
                </a:solidFill>
                <a:latin typeface="Arial" charset="0"/>
              </a:rPr>
              <a:t>group</a:t>
            </a:r>
            <a:endParaRPr lang="en-US" sz="900" b="1" dirty="0">
              <a:solidFill>
                <a:prstClr val="white"/>
              </a:solidFill>
              <a:latin typeface="Arial" charset="0"/>
            </a:endParaRPr>
          </a:p>
          <a:p>
            <a:pPr marL="114300" indent="-114300"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sz="900" dirty="0">
                <a:solidFill>
                  <a:prstClr val="white"/>
                </a:solidFill>
                <a:latin typeface="Arial" charset="0"/>
              </a:rPr>
              <a:t>Browse to  your image library and select the desired image</a:t>
            </a:r>
          </a:p>
          <a:p>
            <a:pPr marL="114300" indent="-114300"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sz="900" dirty="0">
                <a:solidFill>
                  <a:prstClr val="white"/>
                </a:solidFill>
                <a:latin typeface="Arial" charset="0"/>
              </a:rPr>
              <a:t>Scale and crop as needed to match the size of this guide box </a:t>
            </a:r>
            <a:br>
              <a:rPr lang="en-US" sz="900" dirty="0">
                <a:solidFill>
                  <a:prstClr val="white"/>
                </a:solidFill>
                <a:latin typeface="Arial" charset="0"/>
              </a:rPr>
            </a:br>
            <a:r>
              <a:rPr lang="en-US" sz="900" dirty="0">
                <a:solidFill>
                  <a:prstClr val="white"/>
                </a:solidFill>
                <a:latin typeface="Arial" charset="0"/>
              </a:rPr>
              <a:t>(tip: hold shift while re-sizing to maintain proportions)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3"/>
          </p:nvPr>
        </p:nvSpPr>
        <p:spPr>
          <a:xfrm>
            <a:off x="6780361" y="6113040"/>
            <a:ext cx="164592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77A5D7F-6B9C-4ED1-9C73-44D388616DF1}" type="datetime4">
              <a:rPr lang="en-US"/>
              <a:pPr>
                <a:defRPr/>
              </a:pPr>
              <a:t>January 5, 2018</a:t>
            </a:fld>
            <a:endParaRPr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4"/>
          </p:nvPr>
        </p:nvSpPr>
        <p:spPr>
          <a:xfrm>
            <a:off x="4613275" y="6113040"/>
            <a:ext cx="1645920" cy="457200"/>
          </a:xfrm>
          <a:prstGeom prst="rect">
            <a:avLst/>
          </a:prstGeom>
        </p:spPr>
        <p:txBody>
          <a:bodyPr/>
          <a:lstStyle/>
          <a:p>
            <a:pPr algn="l" eaLnBrk="0" hangingPunct="0">
              <a:defRPr/>
            </a:pPr>
            <a:r>
              <a:rPr dirty="0"/>
              <a:t>Title  │  Draft/Version#  │  Author/Department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5"/>
          </p:nvPr>
        </p:nvSpPr>
        <p:spPr>
          <a:xfrm>
            <a:off x="8553768" y="6351270"/>
            <a:ext cx="274320" cy="182880"/>
          </a:xfrm>
          <a:prstGeom prst="rect">
            <a:avLst/>
          </a:prstGeom>
        </p:spPr>
        <p:txBody>
          <a:bodyPr/>
          <a:lstStyle/>
          <a:p>
            <a:pPr eaLnBrk="0" hangingPunct="0">
              <a:spcBef>
                <a:spcPct val="0"/>
              </a:spcBef>
              <a:defRPr/>
            </a:pPr>
            <a:fld id="{039833E3-2DB9-4BEE-B686-F543F57A0C08}" type="slidenum">
              <a:rPr/>
              <a:pPr eaLnBrk="0" hangingPunct="0">
                <a:spcBef>
                  <a:spcPct val="0"/>
                </a:spcBef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54376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/Su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lang="en-US" sz="3600" b="0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1371599" y="2050542"/>
            <a:ext cx="3155951" cy="292608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91440" bIns="0" numCol="1" anchor="b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2000" b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371601" y="2514600"/>
            <a:ext cx="3155950" cy="2790825"/>
          </a:xfrm>
        </p:spPr>
        <p:txBody>
          <a:bodyPr wrap="square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0" indent="0">
              <a:spcBef>
                <a:spcPts val="1200"/>
              </a:spcBef>
              <a:buNone/>
              <a:defRPr sz="1800"/>
            </a:lvl2pPr>
            <a:lvl3pPr marL="0" indent="0">
              <a:spcBef>
                <a:spcPts val="1200"/>
              </a:spcBef>
              <a:buNone/>
              <a:defRPr sz="1800"/>
            </a:lvl3pPr>
            <a:lvl4pPr marL="0" indent="0">
              <a:spcBef>
                <a:spcPts val="1200"/>
              </a:spcBef>
              <a:buNone/>
              <a:defRPr sz="1800"/>
            </a:lvl4pPr>
            <a:lvl5pPr marL="0" indent="0">
              <a:spcBef>
                <a:spcPts val="1200"/>
              </a:spcBef>
              <a:buNone/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613275" y="2514600"/>
            <a:ext cx="3162300" cy="2790825"/>
          </a:xfrm>
        </p:spPr>
        <p:txBody>
          <a:bodyPr wrap="square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0" indent="0">
              <a:spcBef>
                <a:spcPts val="1200"/>
              </a:spcBef>
              <a:buNone/>
              <a:defRPr sz="1800"/>
            </a:lvl2pPr>
            <a:lvl3pPr marL="0" indent="0">
              <a:spcBef>
                <a:spcPts val="1200"/>
              </a:spcBef>
              <a:buNone/>
              <a:defRPr sz="1800"/>
            </a:lvl3pPr>
            <a:lvl4pPr marL="0" indent="0">
              <a:spcBef>
                <a:spcPts val="1200"/>
              </a:spcBef>
              <a:buNone/>
              <a:defRPr sz="1800"/>
            </a:lvl4pPr>
            <a:lvl5pPr marL="0" indent="0">
              <a:spcBef>
                <a:spcPts val="1200"/>
              </a:spcBef>
              <a:buNone/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3"/>
          </p:nvPr>
        </p:nvSpPr>
        <p:spPr>
          <a:xfrm>
            <a:off x="4613276" y="2050542"/>
            <a:ext cx="3162300" cy="292608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91440" bIns="0" numCol="1" anchor="b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2000" b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>
          <a:xfrm>
            <a:off x="6780361" y="6113040"/>
            <a:ext cx="164592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CFA3560-F235-4D84-AC0F-BCB722D44963}" type="datetime4">
              <a:rPr lang="en-US"/>
              <a:pPr>
                <a:defRPr/>
              </a:pPr>
              <a:t>January 5, 2018</a:t>
            </a:fld>
            <a:endParaRPr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>
          <a:xfrm>
            <a:off x="4613275" y="6113040"/>
            <a:ext cx="1645920" cy="457200"/>
          </a:xfrm>
          <a:prstGeom prst="rect">
            <a:avLst/>
          </a:prstGeom>
        </p:spPr>
        <p:txBody>
          <a:bodyPr/>
          <a:lstStyle/>
          <a:p>
            <a:pPr algn="l" eaLnBrk="0" hangingPunct="0">
              <a:defRPr/>
            </a:pPr>
            <a:r>
              <a:rPr dirty="0"/>
              <a:t>Title  │  Draft/Version#  │  Author/Department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>
          <a:xfrm>
            <a:off x="8553768" y="6351270"/>
            <a:ext cx="274320" cy="182880"/>
          </a:xfrm>
          <a:prstGeom prst="rect">
            <a:avLst/>
          </a:prstGeom>
        </p:spPr>
        <p:txBody>
          <a:bodyPr/>
          <a:lstStyle/>
          <a:p>
            <a:pPr eaLnBrk="0" hangingPunct="0">
              <a:spcBef>
                <a:spcPct val="0"/>
              </a:spcBef>
              <a:defRPr/>
            </a:pPr>
            <a:fld id="{039833E3-2DB9-4BEE-B686-F543F57A0C08}" type="slidenum">
              <a:rPr/>
              <a:pPr eaLnBrk="0" hangingPunct="0">
                <a:spcBef>
                  <a:spcPct val="0"/>
                </a:spcBef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27946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/Bullets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1371600" y="319089"/>
            <a:ext cx="7456488" cy="3814762"/>
          </a:xfrm>
          <a:solidFill>
            <a:schemeClr val="bg2"/>
          </a:solidFill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4572000"/>
            <a:ext cx="6403975" cy="733425"/>
          </a:xfrm>
        </p:spPr>
        <p:txBody>
          <a:bodyPr wrap="square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 bwMode="auto">
          <a:xfrm>
            <a:off x="-1562100" y="0"/>
            <a:ext cx="1562100" cy="4099584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666666"/>
                </a:solidFill>
                <a:latin typeface="Arial" charset="0"/>
              </a:rPr>
              <a:t>Image w/Bullets A: Image placeholder</a:t>
            </a:r>
          </a:p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sz="1200" dirty="0">
                <a:solidFill>
                  <a:srgbClr val="666666"/>
                </a:solidFill>
                <a:latin typeface="Arial" charset="0"/>
              </a:rPr>
              <a:t>Click icon to insert picture. Browse to your image library and select the desired picture – it will be automatically cropped/sized – you </a:t>
            </a:r>
            <a:r>
              <a:rPr lang="en-US" sz="1200" b="1" dirty="0">
                <a:solidFill>
                  <a:srgbClr val="666666"/>
                </a:solidFill>
                <a:latin typeface="Arial" charset="0"/>
              </a:rPr>
              <a:t>cannot</a:t>
            </a:r>
            <a:r>
              <a:rPr lang="en-US" sz="1200" dirty="0">
                <a:solidFill>
                  <a:srgbClr val="666666"/>
                </a:solidFill>
                <a:latin typeface="Arial" charset="0"/>
              </a:rPr>
              <a:t> control how the image is cropped.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200" i="1" dirty="0">
                <a:solidFill>
                  <a:srgbClr val="4D148C"/>
                </a:solidFill>
                <a:latin typeface="Arial" charset="0"/>
              </a:rPr>
              <a:t>Notes can be deleted from masters only: VIEW &gt; SLIDE MASTER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i="1" dirty="0">
                <a:solidFill>
                  <a:srgbClr val="4D148C"/>
                </a:solidFill>
                <a:latin typeface="Arial" charset="0"/>
              </a:rPr>
              <a:t>Delete notes from the corresponding slide in the slide master view.</a:t>
            </a:r>
          </a:p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endParaRPr lang="en-US" sz="1200" dirty="0">
              <a:solidFill>
                <a:srgbClr val="666666"/>
              </a:solidFill>
              <a:latin typeface="Arial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>
          <a:xfrm>
            <a:off x="6780361" y="6113040"/>
            <a:ext cx="164592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B408B62-06C6-4A9E-8C28-BB583AE1E474}" type="datetime4">
              <a:rPr lang="en-US"/>
              <a:pPr>
                <a:defRPr/>
              </a:pPr>
              <a:t>January 5, 2018</a:t>
            </a:fld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3"/>
          </p:nvPr>
        </p:nvSpPr>
        <p:spPr>
          <a:xfrm>
            <a:off x="4613275" y="6113040"/>
            <a:ext cx="1645920" cy="457200"/>
          </a:xfrm>
          <a:prstGeom prst="rect">
            <a:avLst/>
          </a:prstGeom>
        </p:spPr>
        <p:txBody>
          <a:bodyPr/>
          <a:lstStyle/>
          <a:p>
            <a:pPr algn="l" eaLnBrk="0" hangingPunct="0">
              <a:defRPr/>
            </a:pPr>
            <a:r>
              <a:rPr dirty="0"/>
              <a:t>Title  │  Draft/Version#  │  Author/Department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>
          <a:xfrm>
            <a:off x="8553768" y="6351270"/>
            <a:ext cx="274320" cy="182880"/>
          </a:xfrm>
          <a:prstGeom prst="rect">
            <a:avLst/>
          </a:prstGeom>
        </p:spPr>
        <p:txBody>
          <a:bodyPr/>
          <a:lstStyle/>
          <a:p>
            <a:pPr eaLnBrk="0" hangingPunct="0">
              <a:spcBef>
                <a:spcPct val="0"/>
              </a:spcBef>
              <a:defRPr/>
            </a:pPr>
            <a:fld id="{039833E3-2DB9-4BEE-B686-F543F57A0C08}" type="slidenum">
              <a:rPr/>
              <a:pPr eaLnBrk="0" hangingPunct="0">
                <a:spcBef>
                  <a:spcPct val="0"/>
                </a:spcBef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73859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/Bullet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4572000"/>
            <a:ext cx="6403975" cy="733425"/>
          </a:xfrm>
        </p:spPr>
        <p:txBody>
          <a:bodyPr wrap="square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 bwMode="auto">
          <a:xfrm>
            <a:off x="-1562100" y="0"/>
            <a:ext cx="1562100" cy="3767185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666666"/>
                </a:solidFill>
                <a:latin typeface="Arial" charset="0"/>
              </a:rPr>
              <a:t>Image w/Bullets B: Image area guide</a:t>
            </a:r>
          </a:p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666666"/>
                </a:solidFill>
                <a:latin typeface="Arial" charset="0"/>
              </a:rPr>
              <a:t>Manually insert an image using the gray box as a guide for size and placement  only –you can manually size and crop the image as needed.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200" i="1" dirty="0">
                <a:solidFill>
                  <a:srgbClr val="4D148C"/>
                </a:solidFill>
                <a:latin typeface="Arial" charset="0"/>
              </a:rPr>
              <a:t>Notes can be deleted from masters only: VIEW &gt; SLIDE MASTER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i="1" dirty="0">
                <a:solidFill>
                  <a:srgbClr val="4D148C"/>
                </a:solidFill>
                <a:latin typeface="Arial" charset="0"/>
              </a:rPr>
              <a:t>Delete notes from the corresponding slide in the slide master view.</a:t>
            </a:r>
          </a:p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666666"/>
              </a:solidFill>
              <a:latin typeface="Arial" charset="0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371601" y="319088"/>
            <a:ext cx="7456487" cy="3814763"/>
          </a:xfrm>
          <a:prstGeom prst="rect">
            <a:avLst/>
          </a:prstGeom>
          <a:solidFill>
            <a:schemeClr val="bg2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182880" rIns="182880" rtlCol="0" anchor="ctr"/>
          <a:lstStyle/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sz="1600" b="1" dirty="0">
                <a:solidFill>
                  <a:prstClr val="white"/>
                </a:solidFill>
                <a:latin typeface="Arial" charset="0"/>
              </a:rPr>
              <a:t>Image Area Guide</a:t>
            </a:r>
            <a:r>
              <a:rPr lang="en-US" sz="1600" dirty="0">
                <a:solidFill>
                  <a:prstClr val="white"/>
                </a:solidFill>
                <a:latin typeface="Arial" charset="0"/>
              </a:rPr>
              <a:t>: Manually insert an image using this gray box as a guide for size and placement of imagery</a:t>
            </a:r>
          </a:p>
          <a:p>
            <a:pPr marL="114300" indent="-114300"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1600" dirty="0">
                <a:solidFill>
                  <a:prstClr val="white"/>
                </a:solidFill>
                <a:latin typeface="Arial" charset="0"/>
              </a:rPr>
              <a:t>On the </a:t>
            </a:r>
            <a:r>
              <a:rPr lang="en-US" sz="1600" b="1" dirty="0">
                <a:solidFill>
                  <a:prstClr val="white"/>
                </a:solidFill>
                <a:latin typeface="Arial" charset="0"/>
              </a:rPr>
              <a:t>Insert</a:t>
            </a:r>
            <a:r>
              <a:rPr lang="en-US" sz="1600" dirty="0">
                <a:solidFill>
                  <a:prstClr val="white"/>
                </a:solidFill>
                <a:latin typeface="Arial" charset="0"/>
              </a:rPr>
              <a:t> tab select &gt; </a:t>
            </a:r>
            <a:r>
              <a:rPr lang="en-US" sz="1600" b="1" dirty="0">
                <a:solidFill>
                  <a:prstClr val="white"/>
                </a:solidFill>
                <a:latin typeface="Arial" charset="0"/>
              </a:rPr>
              <a:t>Picture</a:t>
            </a:r>
            <a:r>
              <a:rPr lang="en-US" sz="1600" dirty="0">
                <a:solidFill>
                  <a:prstClr val="white"/>
                </a:solidFill>
                <a:latin typeface="Arial" charset="0"/>
              </a:rPr>
              <a:t> from the </a:t>
            </a:r>
            <a:r>
              <a:rPr lang="en-US" sz="1600" b="1" dirty="0">
                <a:solidFill>
                  <a:prstClr val="white"/>
                </a:solidFill>
                <a:latin typeface="Arial" charset="0"/>
              </a:rPr>
              <a:t>Illustrations </a:t>
            </a:r>
            <a:r>
              <a:rPr lang="en-US" sz="1600" dirty="0">
                <a:solidFill>
                  <a:prstClr val="white"/>
                </a:solidFill>
                <a:latin typeface="Arial" charset="0"/>
              </a:rPr>
              <a:t>group</a:t>
            </a:r>
            <a:endParaRPr lang="en-US" sz="1600" b="1" dirty="0">
              <a:solidFill>
                <a:prstClr val="white"/>
              </a:solidFill>
              <a:latin typeface="Arial" charset="0"/>
            </a:endParaRPr>
          </a:p>
          <a:p>
            <a:pPr marL="114300" indent="-114300"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1600" dirty="0">
                <a:solidFill>
                  <a:prstClr val="white"/>
                </a:solidFill>
                <a:latin typeface="Arial" charset="0"/>
              </a:rPr>
              <a:t>Browse to your image library and select the desired image</a:t>
            </a:r>
          </a:p>
          <a:p>
            <a:pPr marL="114300" indent="-114300"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1600" dirty="0">
                <a:solidFill>
                  <a:prstClr val="white"/>
                </a:solidFill>
                <a:latin typeface="Arial" charset="0"/>
              </a:rPr>
              <a:t>Scale and crop as needed to match the size of this guide box </a:t>
            </a:r>
            <a:br>
              <a:rPr lang="en-US" sz="1600" dirty="0">
                <a:solidFill>
                  <a:prstClr val="white"/>
                </a:solidFill>
                <a:latin typeface="Arial" charset="0"/>
              </a:rPr>
            </a:br>
            <a:r>
              <a:rPr lang="en-US" sz="1600" dirty="0">
                <a:solidFill>
                  <a:prstClr val="white"/>
                </a:solidFill>
                <a:latin typeface="Arial" charset="0"/>
              </a:rPr>
              <a:t>(tip: hold shift while re-sizing to maintain proportions)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780361" y="6113040"/>
            <a:ext cx="164592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BBD50B3-88AC-475C-AFCD-5AF685BED90F}" type="datetime4">
              <a:rPr lang="en-US"/>
              <a:pPr>
                <a:defRPr/>
              </a:pPr>
              <a:t>January 5, 2018</a:t>
            </a:fld>
            <a:endParaRPr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4613275" y="6113040"/>
            <a:ext cx="1645920" cy="457200"/>
          </a:xfrm>
          <a:prstGeom prst="rect">
            <a:avLst/>
          </a:prstGeom>
        </p:spPr>
        <p:txBody>
          <a:bodyPr/>
          <a:lstStyle/>
          <a:p>
            <a:pPr algn="l" eaLnBrk="0" hangingPunct="0">
              <a:defRPr/>
            </a:pPr>
            <a:r>
              <a:rPr dirty="0"/>
              <a:t>Title  │  Draft/Version#  │  Author/Department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53768" y="6351270"/>
            <a:ext cx="274320" cy="182880"/>
          </a:xfrm>
          <a:prstGeom prst="rect">
            <a:avLst/>
          </a:prstGeom>
        </p:spPr>
        <p:txBody>
          <a:bodyPr/>
          <a:lstStyle/>
          <a:p>
            <a:pPr eaLnBrk="0" hangingPunct="0">
              <a:spcBef>
                <a:spcPct val="0"/>
              </a:spcBef>
              <a:defRPr/>
            </a:pPr>
            <a:fld id="{039833E3-2DB9-4BEE-B686-F543F57A0C08}" type="slidenum">
              <a:rPr/>
              <a:pPr eaLnBrk="0" hangingPunct="0">
                <a:spcBef>
                  <a:spcPct val="0"/>
                </a:spcBef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6386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/Titl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1371600" y="319089"/>
            <a:ext cx="7456488" cy="4142232"/>
          </a:xfrm>
          <a:solidFill>
            <a:schemeClr val="bg2"/>
          </a:solidFill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-1562100" y="0"/>
            <a:ext cx="1562100" cy="4358116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666666"/>
                </a:solidFill>
                <a:latin typeface="Arial" charset="0"/>
              </a:rPr>
              <a:t>Image w/Title A: Image placeholder</a:t>
            </a:r>
          </a:p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666666"/>
                </a:solidFill>
                <a:latin typeface="Arial" charset="0"/>
              </a:rPr>
              <a:t>Click icon to insert picture. Browse to your image library and select the desired picture – it will be automatically cropped/sized – you </a:t>
            </a:r>
            <a:r>
              <a:rPr lang="en-US" sz="1200" b="1" dirty="0">
                <a:solidFill>
                  <a:srgbClr val="666666"/>
                </a:solidFill>
                <a:latin typeface="Arial" charset="0"/>
              </a:rPr>
              <a:t>cannot</a:t>
            </a:r>
            <a:r>
              <a:rPr lang="en-US" sz="1200" dirty="0">
                <a:solidFill>
                  <a:srgbClr val="666666"/>
                </a:solidFill>
                <a:latin typeface="Arial" charset="0"/>
              </a:rPr>
              <a:t> control how the image is cropped.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200" i="1" dirty="0">
                <a:solidFill>
                  <a:srgbClr val="4D148C"/>
                </a:solidFill>
                <a:latin typeface="Arial" charset="0"/>
              </a:rPr>
              <a:t>Notes can be deleted from masters only: VIEW &gt; SLIDE MASTER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i="1" dirty="0">
                <a:solidFill>
                  <a:srgbClr val="4D148C"/>
                </a:solidFill>
                <a:latin typeface="Arial" charset="0"/>
              </a:rPr>
              <a:t>Delete notes from the corresponding slide in the slide master view.</a:t>
            </a:r>
          </a:p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666666"/>
              </a:solidFill>
              <a:latin typeface="Arial" charset="0"/>
            </a:endParaRPr>
          </a:p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sz="1200" dirty="0">
                <a:solidFill>
                  <a:srgbClr val="666666"/>
                </a:solidFill>
                <a:latin typeface="Arial" charset="0"/>
              </a:rPr>
              <a:t>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371600" y="4572000"/>
            <a:ext cx="6403975" cy="7334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>
          <a:xfrm>
            <a:off x="6780361" y="6113040"/>
            <a:ext cx="164592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FAC862F-53EC-47B4-9ACF-3112B228E258}" type="datetime4">
              <a:rPr lang="en-US"/>
              <a:pPr>
                <a:defRPr/>
              </a:pPr>
              <a:t>January 5, 2018</a:t>
            </a:fld>
            <a:endParaRPr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>
          <a:xfrm>
            <a:off x="4613275" y="6113040"/>
            <a:ext cx="1645920" cy="457200"/>
          </a:xfrm>
          <a:prstGeom prst="rect">
            <a:avLst/>
          </a:prstGeom>
        </p:spPr>
        <p:txBody>
          <a:bodyPr/>
          <a:lstStyle/>
          <a:p>
            <a:pPr algn="l" eaLnBrk="0" hangingPunct="0">
              <a:defRPr/>
            </a:pPr>
            <a:r>
              <a:rPr dirty="0"/>
              <a:t>Title  │  Draft/Version#  │  Author/Department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>
          <a:xfrm>
            <a:off x="8553768" y="6351270"/>
            <a:ext cx="274320" cy="182880"/>
          </a:xfrm>
          <a:prstGeom prst="rect">
            <a:avLst/>
          </a:prstGeom>
        </p:spPr>
        <p:txBody>
          <a:bodyPr/>
          <a:lstStyle/>
          <a:p>
            <a:pPr eaLnBrk="0" hangingPunct="0">
              <a:spcBef>
                <a:spcPct val="0"/>
              </a:spcBef>
              <a:defRPr/>
            </a:pPr>
            <a:fld id="{039833E3-2DB9-4BEE-B686-F543F57A0C08}" type="slidenum">
              <a:rPr/>
              <a:pPr eaLnBrk="0" hangingPunct="0">
                <a:spcBef>
                  <a:spcPct val="0"/>
                </a:spcBef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17996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/Titl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371600" y="4572000"/>
            <a:ext cx="6403975" cy="7334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 bwMode="auto">
          <a:xfrm>
            <a:off x="-1562100" y="0"/>
            <a:ext cx="1562100" cy="3767185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666666"/>
                </a:solidFill>
                <a:latin typeface="Arial" charset="0"/>
              </a:rPr>
              <a:t>Image w/Title B: Image area guide</a:t>
            </a:r>
          </a:p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666666"/>
                </a:solidFill>
                <a:latin typeface="Arial" charset="0"/>
              </a:rPr>
              <a:t>Manually insert an image using the gray box as a guide for size and placement  only –you can manually size and crop the image as needed.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200" i="1" dirty="0">
                <a:solidFill>
                  <a:srgbClr val="4D148C"/>
                </a:solidFill>
                <a:latin typeface="Arial" charset="0"/>
              </a:rPr>
              <a:t>Notes can be deleted from masters only: VIEW &gt; SLIDE MASTER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i="1" dirty="0">
                <a:solidFill>
                  <a:srgbClr val="4D148C"/>
                </a:solidFill>
                <a:latin typeface="Arial" charset="0"/>
              </a:rPr>
              <a:t>Delete notes from the corresponding slide in the slide master view.</a:t>
            </a:r>
          </a:p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666666"/>
              </a:solidFill>
              <a:latin typeface="Arial" charset="0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371601" y="319088"/>
            <a:ext cx="7456487" cy="4138613"/>
          </a:xfrm>
          <a:prstGeom prst="rect">
            <a:avLst/>
          </a:prstGeom>
          <a:solidFill>
            <a:schemeClr val="bg2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182880" rIns="182880" rtlCol="0" anchor="ctr"/>
          <a:lstStyle/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sz="1600" b="1" dirty="0">
                <a:solidFill>
                  <a:prstClr val="white"/>
                </a:solidFill>
                <a:latin typeface="Arial" charset="0"/>
              </a:rPr>
              <a:t>Image Area Guide</a:t>
            </a:r>
            <a:r>
              <a:rPr lang="en-US" sz="1600" dirty="0">
                <a:solidFill>
                  <a:prstClr val="white"/>
                </a:solidFill>
                <a:latin typeface="Arial" charset="0"/>
              </a:rPr>
              <a:t>: Manually insert an image using this gray box as a guide for size and placement of imagery</a:t>
            </a:r>
          </a:p>
          <a:p>
            <a:pPr marL="114300" indent="-114300"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1600" dirty="0">
                <a:solidFill>
                  <a:prstClr val="white"/>
                </a:solidFill>
                <a:latin typeface="Arial" charset="0"/>
              </a:rPr>
              <a:t>On the </a:t>
            </a:r>
            <a:r>
              <a:rPr lang="en-US" sz="1600" b="1" dirty="0">
                <a:solidFill>
                  <a:prstClr val="white"/>
                </a:solidFill>
                <a:latin typeface="Arial" charset="0"/>
              </a:rPr>
              <a:t>Insert</a:t>
            </a:r>
            <a:r>
              <a:rPr lang="en-US" sz="1600" dirty="0">
                <a:solidFill>
                  <a:prstClr val="white"/>
                </a:solidFill>
                <a:latin typeface="Arial" charset="0"/>
              </a:rPr>
              <a:t> tab select &gt; </a:t>
            </a:r>
            <a:r>
              <a:rPr lang="en-US" sz="1600" b="1" dirty="0">
                <a:solidFill>
                  <a:prstClr val="white"/>
                </a:solidFill>
                <a:latin typeface="Arial" charset="0"/>
              </a:rPr>
              <a:t>Picture</a:t>
            </a:r>
            <a:r>
              <a:rPr lang="en-US" sz="1600" dirty="0">
                <a:solidFill>
                  <a:prstClr val="white"/>
                </a:solidFill>
                <a:latin typeface="Arial" charset="0"/>
              </a:rPr>
              <a:t> from the </a:t>
            </a:r>
            <a:r>
              <a:rPr lang="en-US" sz="1600" b="1" dirty="0">
                <a:solidFill>
                  <a:prstClr val="white"/>
                </a:solidFill>
                <a:latin typeface="Arial" charset="0"/>
              </a:rPr>
              <a:t>Illustrations </a:t>
            </a:r>
            <a:r>
              <a:rPr lang="en-US" sz="1600" dirty="0">
                <a:solidFill>
                  <a:prstClr val="white"/>
                </a:solidFill>
                <a:latin typeface="Arial" charset="0"/>
              </a:rPr>
              <a:t>group</a:t>
            </a:r>
            <a:endParaRPr lang="en-US" sz="1600" b="1" dirty="0">
              <a:solidFill>
                <a:prstClr val="white"/>
              </a:solidFill>
              <a:latin typeface="Arial" charset="0"/>
            </a:endParaRPr>
          </a:p>
          <a:p>
            <a:pPr marL="114300" indent="-114300"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1600" dirty="0">
                <a:solidFill>
                  <a:prstClr val="white"/>
                </a:solidFill>
                <a:latin typeface="Arial" charset="0"/>
              </a:rPr>
              <a:t>Browse to your image library and select the desired image</a:t>
            </a:r>
          </a:p>
          <a:p>
            <a:pPr marL="114300" indent="-114300"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1600" dirty="0">
                <a:solidFill>
                  <a:prstClr val="white"/>
                </a:solidFill>
                <a:latin typeface="Arial" charset="0"/>
              </a:rPr>
              <a:t>Scale and crop as needed to match the size of this guide box </a:t>
            </a:r>
            <a:br>
              <a:rPr lang="en-US" sz="1600" dirty="0">
                <a:solidFill>
                  <a:prstClr val="white"/>
                </a:solidFill>
                <a:latin typeface="Arial" charset="0"/>
              </a:rPr>
            </a:br>
            <a:r>
              <a:rPr lang="en-US" sz="1600" dirty="0">
                <a:solidFill>
                  <a:prstClr val="white"/>
                </a:solidFill>
                <a:latin typeface="Arial" charset="0"/>
              </a:rPr>
              <a:t>(tip: hold shift while re-sizing to maintain proportions)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780361" y="6113040"/>
            <a:ext cx="164592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A2A84F9-CA8E-45EB-B3FA-F94A955D073D}" type="datetime4">
              <a:rPr lang="en-US"/>
              <a:pPr>
                <a:defRPr/>
              </a:pPr>
              <a:t>January 5, 2018</a:t>
            </a:fld>
            <a:endParaRPr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4613275" y="6113040"/>
            <a:ext cx="1645920" cy="457200"/>
          </a:xfrm>
          <a:prstGeom prst="rect">
            <a:avLst/>
          </a:prstGeom>
        </p:spPr>
        <p:txBody>
          <a:bodyPr/>
          <a:lstStyle/>
          <a:p>
            <a:pPr algn="l" eaLnBrk="0" hangingPunct="0">
              <a:defRPr/>
            </a:pPr>
            <a:r>
              <a:rPr dirty="0"/>
              <a:t>Title  │  Draft/Version#  │  Author/Department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53768" y="6351270"/>
            <a:ext cx="274320" cy="182880"/>
          </a:xfrm>
          <a:prstGeom prst="rect">
            <a:avLst/>
          </a:prstGeom>
        </p:spPr>
        <p:txBody>
          <a:bodyPr/>
          <a:lstStyle/>
          <a:p>
            <a:pPr eaLnBrk="0" hangingPunct="0">
              <a:spcBef>
                <a:spcPct val="0"/>
              </a:spcBef>
              <a:defRPr/>
            </a:pPr>
            <a:fld id="{039833E3-2DB9-4BEE-B686-F543F57A0C08}" type="slidenum">
              <a:rPr/>
              <a:pPr eaLnBrk="0" hangingPunct="0">
                <a:spcBef>
                  <a:spcPct val="0"/>
                </a:spcBef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89052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/Title &amp; Bullets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4572000"/>
            <a:ext cx="6403975" cy="733425"/>
          </a:xfrm>
        </p:spPr>
        <p:txBody>
          <a:bodyPr wrap="square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1371600" y="319088"/>
            <a:ext cx="7456488" cy="3338511"/>
          </a:xfrm>
          <a:solidFill>
            <a:schemeClr val="bg2"/>
          </a:solidFill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 bwMode="auto">
          <a:xfrm>
            <a:off x="-1562100" y="0"/>
            <a:ext cx="1562100" cy="426578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666666"/>
                </a:solidFill>
                <a:latin typeface="Arial" charset="0"/>
              </a:rPr>
              <a:t>Image w/Title &amp; Bullets A: Image placeholder</a:t>
            </a:r>
          </a:p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sz="1200" dirty="0">
                <a:solidFill>
                  <a:srgbClr val="666666"/>
                </a:solidFill>
                <a:latin typeface="Arial" charset="0"/>
              </a:rPr>
              <a:t>Click icon to insert picture. Browse to your image library and select the desired picture – it will be automatically cropped/sized – you </a:t>
            </a:r>
            <a:r>
              <a:rPr lang="en-US" sz="1200" b="1" dirty="0">
                <a:solidFill>
                  <a:srgbClr val="666666"/>
                </a:solidFill>
                <a:latin typeface="Arial" charset="0"/>
              </a:rPr>
              <a:t>cannot</a:t>
            </a:r>
            <a:r>
              <a:rPr lang="en-US" sz="1200" dirty="0">
                <a:solidFill>
                  <a:srgbClr val="666666"/>
                </a:solidFill>
                <a:latin typeface="Arial" charset="0"/>
              </a:rPr>
              <a:t> control how the image is cropped.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200" i="1" dirty="0">
                <a:solidFill>
                  <a:srgbClr val="4D148C"/>
                </a:solidFill>
                <a:latin typeface="Arial" charset="0"/>
              </a:rPr>
              <a:t>Notes can be deleted from masters only: VIEW &gt; SLIDE MASTER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i="1" dirty="0">
                <a:solidFill>
                  <a:srgbClr val="4D148C"/>
                </a:solidFill>
                <a:latin typeface="Arial" charset="0"/>
              </a:rPr>
              <a:t>Delete notes from the corresponding slide in the slide master view.</a:t>
            </a:r>
          </a:p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endParaRPr lang="en-US" sz="1200" dirty="0">
              <a:solidFill>
                <a:srgbClr val="666666"/>
              </a:solidFill>
              <a:latin typeface="Arial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371600" y="3657600"/>
            <a:ext cx="6403975" cy="80010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>
          <a:xfrm>
            <a:off x="6780361" y="6113040"/>
            <a:ext cx="164592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6221181-77EB-40F6-872F-6B5C67F40C75}" type="datetime4">
              <a:rPr lang="en-US"/>
              <a:pPr>
                <a:defRPr/>
              </a:pPr>
              <a:t>January 5, 2018</a:t>
            </a:fld>
            <a:endParaRPr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4613275" y="6113040"/>
            <a:ext cx="1645920" cy="457200"/>
          </a:xfrm>
          <a:prstGeom prst="rect">
            <a:avLst/>
          </a:prstGeom>
        </p:spPr>
        <p:txBody>
          <a:bodyPr/>
          <a:lstStyle/>
          <a:p>
            <a:pPr algn="l" eaLnBrk="0" hangingPunct="0">
              <a:defRPr/>
            </a:pPr>
            <a:r>
              <a:rPr dirty="0"/>
              <a:t>Title  │  Draft/Version#  │  Author/Department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3"/>
          </p:nvPr>
        </p:nvSpPr>
        <p:spPr>
          <a:xfrm>
            <a:off x="8553768" y="6351270"/>
            <a:ext cx="274320" cy="182880"/>
          </a:xfrm>
          <a:prstGeom prst="rect">
            <a:avLst/>
          </a:prstGeom>
        </p:spPr>
        <p:txBody>
          <a:bodyPr/>
          <a:lstStyle/>
          <a:p>
            <a:pPr eaLnBrk="0" hangingPunct="0">
              <a:spcBef>
                <a:spcPct val="0"/>
              </a:spcBef>
              <a:defRPr/>
            </a:pPr>
            <a:fld id="{039833E3-2DB9-4BEE-B686-F543F57A0C08}" type="slidenum">
              <a:rPr/>
              <a:pPr eaLnBrk="0" hangingPunct="0">
                <a:spcBef>
                  <a:spcPct val="0"/>
                </a:spcBef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10565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418A-CA05-E544-A8F7-8F6A51AF0F51}" type="datetimeFigureOut">
              <a:rPr lang="en-US" smtClean="0"/>
              <a:pPr/>
              <a:t>1/5/2018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4087-452B-BC4B-A276-A1AB2CE53E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/Title &amp; Bullet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4572000"/>
            <a:ext cx="6403975" cy="733425"/>
          </a:xfrm>
        </p:spPr>
        <p:txBody>
          <a:bodyPr wrap="square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371600" y="3657600"/>
            <a:ext cx="6403975" cy="80010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-1562100" y="0"/>
            <a:ext cx="1562100" cy="3933384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666666"/>
                </a:solidFill>
                <a:latin typeface="Arial" charset="0"/>
              </a:rPr>
              <a:t>Image w/Title &amp; Bullets B: Image area guide</a:t>
            </a:r>
          </a:p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666666"/>
                </a:solidFill>
                <a:latin typeface="Arial" charset="0"/>
              </a:rPr>
              <a:t>Manually insert an image using the gray box as a guide for size and placement  only –you can manually size and crop the image as needed.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200" i="1" dirty="0">
                <a:solidFill>
                  <a:srgbClr val="4D148C"/>
                </a:solidFill>
                <a:latin typeface="Arial" charset="0"/>
              </a:rPr>
              <a:t>Notes can be deleted from masters only: VIEW &gt; SLIDE MASTER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i="1" dirty="0">
                <a:solidFill>
                  <a:srgbClr val="4D148C"/>
                </a:solidFill>
                <a:latin typeface="Arial" charset="0"/>
              </a:rPr>
              <a:t>Delete notes from the corresponding slide in the slide master view.</a:t>
            </a:r>
          </a:p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666666"/>
              </a:solidFill>
              <a:latin typeface="Arial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371601" y="319088"/>
            <a:ext cx="7456487" cy="3338511"/>
          </a:xfrm>
          <a:prstGeom prst="rect">
            <a:avLst/>
          </a:prstGeom>
          <a:solidFill>
            <a:schemeClr val="bg2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182880" rIns="182880" rtlCol="0" anchor="ctr"/>
          <a:lstStyle/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sz="1600" b="1" dirty="0">
                <a:solidFill>
                  <a:prstClr val="white"/>
                </a:solidFill>
                <a:latin typeface="Arial" charset="0"/>
              </a:rPr>
              <a:t>Image Area Guide</a:t>
            </a:r>
            <a:r>
              <a:rPr lang="en-US" sz="1600" dirty="0">
                <a:solidFill>
                  <a:prstClr val="white"/>
                </a:solidFill>
                <a:latin typeface="Arial" charset="0"/>
              </a:rPr>
              <a:t>: Manually insert an image using this gray box as a guide for size and placement of imagery</a:t>
            </a:r>
          </a:p>
          <a:p>
            <a:pPr marL="114300" indent="-114300"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1600" dirty="0">
                <a:solidFill>
                  <a:prstClr val="white"/>
                </a:solidFill>
                <a:latin typeface="Arial" charset="0"/>
              </a:rPr>
              <a:t>On the </a:t>
            </a:r>
            <a:r>
              <a:rPr lang="en-US" sz="1600" b="1" dirty="0">
                <a:solidFill>
                  <a:prstClr val="white"/>
                </a:solidFill>
                <a:latin typeface="Arial" charset="0"/>
              </a:rPr>
              <a:t>Insert</a:t>
            </a:r>
            <a:r>
              <a:rPr lang="en-US" sz="1600" dirty="0">
                <a:solidFill>
                  <a:prstClr val="white"/>
                </a:solidFill>
                <a:latin typeface="Arial" charset="0"/>
              </a:rPr>
              <a:t> tab select &gt; </a:t>
            </a:r>
            <a:r>
              <a:rPr lang="en-US" sz="1600" b="1" dirty="0">
                <a:solidFill>
                  <a:prstClr val="white"/>
                </a:solidFill>
                <a:latin typeface="Arial" charset="0"/>
              </a:rPr>
              <a:t>Picture</a:t>
            </a:r>
            <a:r>
              <a:rPr lang="en-US" sz="1600" dirty="0">
                <a:solidFill>
                  <a:prstClr val="white"/>
                </a:solidFill>
                <a:latin typeface="Arial" charset="0"/>
              </a:rPr>
              <a:t> from the </a:t>
            </a:r>
            <a:r>
              <a:rPr lang="en-US" sz="1600" b="1" dirty="0">
                <a:solidFill>
                  <a:prstClr val="white"/>
                </a:solidFill>
                <a:latin typeface="Arial" charset="0"/>
              </a:rPr>
              <a:t>Illustrations </a:t>
            </a:r>
            <a:r>
              <a:rPr lang="en-US" sz="1600" dirty="0">
                <a:solidFill>
                  <a:prstClr val="white"/>
                </a:solidFill>
                <a:latin typeface="Arial" charset="0"/>
              </a:rPr>
              <a:t>group</a:t>
            </a:r>
            <a:endParaRPr lang="en-US" sz="1600" b="1" dirty="0">
              <a:solidFill>
                <a:prstClr val="white"/>
              </a:solidFill>
              <a:latin typeface="Arial" charset="0"/>
            </a:endParaRPr>
          </a:p>
          <a:p>
            <a:pPr marL="114300" indent="-114300"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1600" dirty="0">
                <a:solidFill>
                  <a:prstClr val="white"/>
                </a:solidFill>
                <a:latin typeface="Arial" charset="0"/>
              </a:rPr>
              <a:t>Browse to your image library and select the desired image</a:t>
            </a:r>
          </a:p>
          <a:p>
            <a:pPr marL="114300" indent="-114300"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1600" dirty="0">
                <a:solidFill>
                  <a:prstClr val="white"/>
                </a:solidFill>
                <a:latin typeface="Arial" charset="0"/>
              </a:rPr>
              <a:t>Scale and crop as needed to match the size of this guide box </a:t>
            </a:r>
            <a:br>
              <a:rPr lang="en-US" sz="1600" dirty="0">
                <a:solidFill>
                  <a:prstClr val="white"/>
                </a:solidFill>
                <a:latin typeface="Arial" charset="0"/>
              </a:rPr>
            </a:br>
            <a:r>
              <a:rPr lang="en-US" sz="1600" dirty="0">
                <a:solidFill>
                  <a:prstClr val="white"/>
                </a:solidFill>
                <a:latin typeface="Arial" charset="0"/>
              </a:rPr>
              <a:t>(tip: hold shift while re-sizing to maintain proportions)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6780361" y="6113040"/>
            <a:ext cx="164592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8457833-E7DB-4063-A359-9EC530D897BE}" type="datetime4">
              <a:rPr lang="en-US"/>
              <a:pPr>
                <a:defRPr/>
              </a:pPr>
              <a:t>January 5, 2018</a:t>
            </a:fld>
            <a:endParaRPr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4613275" y="6113040"/>
            <a:ext cx="1645920" cy="457200"/>
          </a:xfrm>
          <a:prstGeom prst="rect">
            <a:avLst/>
          </a:prstGeom>
        </p:spPr>
        <p:txBody>
          <a:bodyPr/>
          <a:lstStyle/>
          <a:p>
            <a:pPr algn="l" eaLnBrk="0" hangingPunct="0">
              <a:defRPr/>
            </a:pPr>
            <a:r>
              <a:rPr dirty="0"/>
              <a:t>Title  │  Draft/Version#  │  Author/Department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8553768" y="6351270"/>
            <a:ext cx="274320" cy="182880"/>
          </a:xfrm>
          <a:prstGeom prst="rect">
            <a:avLst/>
          </a:prstGeom>
        </p:spPr>
        <p:txBody>
          <a:bodyPr/>
          <a:lstStyle/>
          <a:p>
            <a:pPr eaLnBrk="0" hangingPunct="0">
              <a:spcBef>
                <a:spcPct val="0"/>
              </a:spcBef>
              <a:defRPr/>
            </a:pPr>
            <a:fld id="{039833E3-2DB9-4BEE-B686-F543F57A0C08}" type="slidenum">
              <a:rPr/>
              <a:pPr eaLnBrk="0" hangingPunct="0">
                <a:spcBef>
                  <a:spcPct val="0"/>
                </a:spcBef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41372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 bwMode="auto">
          <a:xfrm>
            <a:off x="-1562100" y="0"/>
            <a:ext cx="1562100" cy="4099584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666666"/>
                </a:solidFill>
                <a:latin typeface="Arial" charset="0"/>
              </a:rPr>
              <a:t>Image Only A: Image placeholder</a:t>
            </a:r>
          </a:p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sz="1200" dirty="0">
                <a:solidFill>
                  <a:srgbClr val="666666"/>
                </a:solidFill>
                <a:latin typeface="Arial" charset="0"/>
              </a:rPr>
              <a:t>Click icon to insert picture. Browse to your image library and select the desired picture – it will be automatically cropped/sized – you </a:t>
            </a:r>
            <a:r>
              <a:rPr lang="en-US" sz="1200" b="1" dirty="0">
                <a:solidFill>
                  <a:srgbClr val="666666"/>
                </a:solidFill>
                <a:latin typeface="Arial" charset="0"/>
              </a:rPr>
              <a:t>cannot</a:t>
            </a:r>
            <a:r>
              <a:rPr lang="en-US" sz="1200" dirty="0">
                <a:solidFill>
                  <a:srgbClr val="666666"/>
                </a:solidFill>
                <a:latin typeface="Arial" charset="0"/>
              </a:rPr>
              <a:t> control how the image is cropped.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200" i="1" dirty="0">
                <a:solidFill>
                  <a:srgbClr val="4D148C"/>
                </a:solidFill>
                <a:latin typeface="Arial" charset="0"/>
              </a:rPr>
              <a:t>Notes can be deleted from masters only: VIEW &gt; SLIDE MASTER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i="1" dirty="0">
                <a:solidFill>
                  <a:srgbClr val="4D148C"/>
                </a:solidFill>
                <a:latin typeface="Arial" charset="0"/>
              </a:rPr>
              <a:t>Delete notes from the corresponding slide in the slide master view.</a:t>
            </a:r>
          </a:p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endParaRPr lang="en-US" sz="1200" dirty="0">
              <a:solidFill>
                <a:srgbClr val="666666"/>
              </a:solidFill>
              <a:latin typeface="Arial" charset="0"/>
            </a:endParaRPr>
          </a:p>
        </p:txBody>
      </p:sp>
      <p:sp>
        <p:nvSpPr>
          <p:cNvPr id="3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1371600" y="668338"/>
            <a:ext cx="7456488" cy="4637087"/>
          </a:xfrm>
          <a:solidFill>
            <a:schemeClr val="bg2"/>
          </a:solidFill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>
          <a:xfrm>
            <a:off x="6780361" y="6113040"/>
            <a:ext cx="164592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FF3CCD0-6633-4CDE-A014-6D2474C5E560}" type="datetime4">
              <a:rPr lang="en-US"/>
              <a:pPr>
                <a:defRPr/>
              </a:pPr>
              <a:t>January 5, 2018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613275" y="6113040"/>
            <a:ext cx="1645920" cy="457200"/>
          </a:xfrm>
          <a:prstGeom prst="rect">
            <a:avLst/>
          </a:prstGeom>
        </p:spPr>
        <p:txBody>
          <a:bodyPr/>
          <a:lstStyle/>
          <a:p>
            <a:pPr algn="l" eaLnBrk="0" hangingPunct="0">
              <a:defRPr/>
            </a:pPr>
            <a:r>
              <a:rPr dirty="0"/>
              <a:t>Title  │  Draft/Version#  │  Author/Department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8553768" y="6351270"/>
            <a:ext cx="274320" cy="182880"/>
          </a:xfrm>
          <a:prstGeom prst="rect">
            <a:avLst/>
          </a:prstGeom>
        </p:spPr>
        <p:txBody>
          <a:bodyPr/>
          <a:lstStyle/>
          <a:p>
            <a:pPr eaLnBrk="0" hangingPunct="0">
              <a:spcBef>
                <a:spcPct val="0"/>
              </a:spcBef>
              <a:defRPr/>
            </a:pPr>
            <a:fld id="{039833E3-2DB9-4BEE-B686-F543F57A0C08}" type="slidenum">
              <a:rPr/>
              <a:pPr eaLnBrk="0" hangingPunct="0">
                <a:spcBef>
                  <a:spcPct val="0"/>
                </a:spcBef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42953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 bwMode="auto">
          <a:xfrm>
            <a:off x="-1562100" y="0"/>
            <a:ext cx="1562100" cy="3767185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666666"/>
                </a:solidFill>
                <a:latin typeface="Arial" charset="0"/>
              </a:rPr>
              <a:t>Image Only B: Image area guide</a:t>
            </a:r>
          </a:p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666666"/>
                </a:solidFill>
                <a:latin typeface="Arial" charset="0"/>
              </a:rPr>
              <a:t>Manually insert an image using the gray box as a guide for size and placement  only –you can manually size and crop the image as needed.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200" i="1" dirty="0">
                <a:solidFill>
                  <a:srgbClr val="4D148C"/>
                </a:solidFill>
                <a:latin typeface="Arial" charset="0"/>
              </a:rPr>
              <a:t>Notes can be deleted from masters only: VIEW &gt; SLIDE MASTER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i="1" dirty="0">
                <a:solidFill>
                  <a:srgbClr val="4D148C"/>
                </a:solidFill>
                <a:latin typeface="Arial" charset="0"/>
              </a:rPr>
              <a:t>Delete notes from the corresponding slide in the slide master view.</a:t>
            </a:r>
          </a:p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666666"/>
              </a:solidFill>
              <a:latin typeface="Arial" charset="0"/>
            </a:endParaRP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1371601" y="668338"/>
            <a:ext cx="7456487" cy="4637087"/>
          </a:xfrm>
          <a:prstGeom prst="rect">
            <a:avLst/>
          </a:prstGeom>
          <a:solidFill>
            <a:schemeClr val="bg2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182880" rIns="182880" rtlCol="0" anchor="ctr"/>
          <a:lstStyle/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sz="1600" b="1" dirty="0">
                <a:solidFill>
                  <a:prstClr val="white"/>
                </a:solidFill>
                <a:latin typeface="Arial" charset="0"/>
              </a:rPr>
              <a:t>Image Area Guide</a:t>
            </a:r>
            <a:r>
              <a:rPr lang="en-US" sz="1600" dirty="0">
                <a:solidFill>
                  <a:prstClr val="white"/>
                </a:solidFill>
                <a:latin typeface="Arial" charset="0"/>
              </a:rPr>
              <a:t>: Manually insert an image using this gray box as a guide for size and placement of imagery</a:t>
            </a:r>
          </a:p>
          <a:p>
            <a:pPr marL="114300" indent="-114300"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1600" dirty="0">
                <a:solidFill>
                  <a:prstClr val="white"/>
                </a:solidFill>
                <a:latin typeface="Arial" charset="0"/>
              </a:rPr>
              <a:t>On the </a:t>
            </a:r>
            <a:r>
              <a:rPr lang="en-US" sz="1600" b="1" dirty="0">
                <a:solidFill>
                  <a:prstClr val="white"/>
                </a:solidFill>
                <a:latin typeface="Arial" charset="0"/>
              </a:rPr>
              <a:t>Insert</a:t>
            </a:r>
            <a:r>
              <a:rPr lang="en-US" sz="1600" dirty="0">
                <a:solidFill>
                  <a:prstClr val="white"/>
                </a:solidFill>
                <a:latin typeface="Arial" charset="0"/>
              </a:rPr>
              <a:t> tab select &gt; </a:t>
            </a:r>
            <a:r>
              <a:rPr lang="en-US" sz="1600" b="1" dirty="0">
                <a:solidFill>
                  <a:prstClr val="white"/>
                </a:solidFill>
                <a:latin typeface="Arial" charset="0"/>
              </a:rPr>
              <a:t>Picture</a:t>
            </a:r>
            <a:r>
              <a:rPr lang="en-US" sz="1600" dirty="0">
                <a:solidFill>
                  <a:prstClr val="white"/>
                </a:solidFill>
                <a:latin typeface="Arial" charset="0"/>
              </a:rPr>
              <a:t> from the </a:t>
            </a:r>
            <a:r>
              <a:rPr lang="en-US" sz="1600" b="1" dirty="0">
                <a:solidFill>
                  <a:prstClr val="white"/>
                </a:solidFill>
                <a:latin typeface="Arial" charset="0"/>
              </a:rPr>
              <a:t>Illustrations </a:t>
            </a:r>
            <a:r>
              <a:rPr lang="en-US" sz="1600" dirty="0">
                <a:solidFill>
                  <a:prstClr val="white"/>
                </a:solidFill>
                <a:latin typeface="Arial" charset="0"/>
              </a:rPr>
              <a:t>group</a:t>
            </a:r>
            <a:endParaRPr lang="en-US" sz="1600" b="1" dirty="0">
              <a:solidFill>
                <a:prstClr val="white"/>
              </a:solidFill>
              <a:latin typeface="Arial" charset="0"/>
            </a:endParaRPr>
          </a:p>
          <a:p>
            <a:pPr marL="114300" indent="-114300"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1600" dirty="0">
                <a:solidFill>
                  <a:prstClr val="white"/>
                </a:solidFill>
                <a:latin typeface="Arial" charset="0"/>
              </a:rPr>
              <a:t>Browse to your image library and select the desired image</a:t>
            </a:r>
          </a:p>
          <a:p>
            <a:pPr marL="114300" indent="-114300"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1600" dirty="0">
                <a:solidFill>
                  <a:prstClr val="white"/>
                </a:solidFill>
                <a:latin typeface="Arial" charset="0"/>
              </a:rPr>
              <a:t>Scale and crop as needed to match the size of this guide box </a:t>
            </a:r>
            <a:br>
              <a:rPr lang="en-US" sz="1600" dirty="0">
                <a:solidFill>
                  <a:prstClr val="white"/>
                </a:solidFill>
                <a:latin typeface="Arial" charset="0"/>
              </a:rPr>
            </a:br>
            <a:r>
              <a:rPr lang="en-US" sz="1600" dirty="0">
                <a:solidFill>
                  <a:prstClr val="white"/>
                </a:solidFill>
                <a:latin typeface="Arial" charset="0"/>
              </a:rPr>
              <a:t>(tip: hold shift while re-sizing to maintain proportions)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780361" y="6113040"/>
            <a:ext cx="164592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C26BA4F-2DD3-4C0F-AA12-FC065BBC8A6E}" type="datetime4">
              <a:rPr lang="en-US"/>
              <a:pPr>
                <a:defRPr/>
              </a:pPr>
              <a:t>January 5, 2018</a:t>
            </a:fld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13275" y="6113040"/>
            <a:ext cx="1645920" cy="457200"/>
          </a:xfrm>
          <a:prstGeom prst="rect">
            <a:avLst/>
          </a:prstGeom>
        </p:spPr>
        <p:txBody>
          <a:bodyPr/>
          <a:lstStyle/>
          <a:p>
            <a:pPr algn="l" eaLnBrk="0" hangingPunct="0">
              <a:defRPr/>
            </a:pPr>
            <a:r>
              <a:rPr dirty="0"/>
              <a:t>Title  │  Draft/Version#  │  Author/Department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53768" y="6351270"/>
            <a:ext cx="274320" cy="182880"/>
          </a:xfrm>
          <a:prstGeom prst="rect">
            <a:avLst/>
          </a:prstGeom>
        </p:spPr>
        <p:txBody>
          <a:bodyPr/>
          <a:lstStyle/>
          <a:p>
            <a:pPr eaLnBrk="0" hangingPunct="0">
              <a:spcBef>
                <a:spcPct val="0"/>
              </a:spcBef>
              <a:defRPr/>
            </a:pPr>
            <a:fld id="{039833E3-2DB9-4BEE-B686-F543F57A0C08}" type="slidenum">
              <a:rPr/>
              <a:pPr eaLnBrk="0" hangingPunct="0">
                <a:spcBef>
                  <a:spcPct val="0"/>
                </a:spcBef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156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 Image w/Bullets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55802" y="1555750"/>
            <a:ext cx="2072285" cy="3749675"/>
          </a:xfrm>
        </p:spPr>
        <p:txBody>
          <a:bodyPr wrap="square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1371600" y="1555751"/>
            <a:ext cx="5267326" cy="3244849"/>
          </a:xfrm>
          <a:solidFill>
            <a:schemeClr val="bg2"/>
          </a:solidFill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-1562100" y="0"/>
            <a:ext cx="1562100" cy="426578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666666"/>
                </a:solidFill>
                <a:latin typeface="Arial" charset="0"/>
              </a:rPr>
              <a:t>Horiz Image w/Bullets A: Image placeholder</a:t>
            </a:r>
          </a:p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sz="1200" dirty="0">
                <a:solidFill>
                  <a:srgbClr val="666666"/>
                </a:solidFill>
                <a:latin typeface="Arial" charset="0"/>
              </a:rPr>
              <a:t>Click icon to insert picture. Browse to your image library and select the desired picture – it will be automatically cropped/sized – you </a:t>
            </a:r>
            <a:r>
              <a:rPr lang="en-US" sz="1200" b="1" dirty="0">
                <a:solidFill>
                  <a:srgbClr val="666666"/>
                </a:solidFill>
                <a:latin typeface="Arial" charset="0"/>
              </a:rPr>
              <a:t>cannot</a:t>
            </a:r>
            <a:r>
              <a:rPr lang="en-US" sz="1200" dirty="0">
                <a:solidFill>
                  <a:srgbClr val="666666"/>
                </a:solidFill>
                <a:latin typeface="Arial" charset="0"/>
              </a:rPr>
              <a:t> control how the image is cropped.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200" i="1" dirty="0">
                <a:solidFill>
                  <a:srgbClr val="4D148C"/>
                </a:solidFill>
                <a:latin typeface="Arial" charset="0"/>
              </a:rPr>
              <a:t>Notes can be deleted from masters only: VIEW &gt; SLIDE MASTER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i="1" dirty="0">
                <a:solidFill>
                  <a:srgbClr val="4D148C"/>
                </a:solidFill>
                <a:latin typeface="Arial" charset="0"/>
              </a:rPr>
              <a:t>Delete notes from the corresponding slide in the slide master view.</a:t>
            </a:r>
          </a:p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endParaRPr lang="en-US" sz="1200" dirty="0">
              <a:solidFill>
                <a:srgbClr val="666666"/>
              </a:solidFill>
              <a:latin typeface="Arial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1" y="319088"/>
            <a:ext cx="6403974" cy="1062037"/>
          </a:xfrm>
        </p:spPr>
        <p:txBody>
          <a:bodyPr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>
          <a:xfrm>
            <a:off x="6780361" y="6113040"/>
            <a:ext cx="164592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94D40B8-AB13-4A76-8352-CD4FCF36DA7A}" type="datetime4">
              <a:rPr lang="en-US"/>
              <a:pPr>
                <a:defRPr/>
              </a:pPr>
              <a:t>January 5, 2018</a:t>
            </a:fld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>
          <a:xfrm>
            <a:off x="4613275" y="6113040"/>
            <a:ext cx="1645920" cy="457200"/>
          </a:xfrm>
          <a:prstGeom prst="rect">
            <a:avLst/>
          </a:prstGeom>
        </p:spPr>
        <p:txBody>
          <a:bodyPr/>
          <a:lstStyle/>
          <a:p>
            <a:pPr algn="l" eaLnBrk="0" hangingPunct="0">
              <a:defRPr/>
            </a:pPr>
            <a:r>
              <a:rPr dirty="0"/>
              <a:t>Title  │  Draft/Version#  │  Author/Department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>
          <a:xfrm>
            <a:off x="8553768" y="6351270"/>
            <a:ext cx="274320" cy="182880"/>
          </a:xfrm>
          <a:prstGeom prst="rect">
            <a:avLst/>
          </a:prstGeom>
        </p:spPr>
        <p:txBody>
          <a:bodyPr/>
          <a:lstStyle/>
          <a:p>
            <a:pPr eaLnBrk="0" hangingPunct="0">
              <a:spcBef>
                <a:spcPct val="0"/>
              </a:spcBef>
              <a:defRPr/>
            </a:pPr>
            <a:fld id="{039833E3-2DB9-4BEE-B686-F543F57A0C08}" type="slidenum">
              <a:rPr/>
              <a:pPr eaLnBrk="0" hangingPunct="0">
                <a:spcBef>
                  <a:spcPct val="0"/>
                </a:spcBef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34105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 Image w/Bullet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55802" y="1555750"/>
            <a:ext cx="2072285" cy="3749675"/>
          </a:xfrm>
        </p:spPr>
        <p:txBody>
          <a:bodyPr wrap="square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1" y="319088"/>
            <a:ext cx="6403974" cy="1062037"/>
          </a:xfrm>
        </p:spPr>
        <p:txBody>
          <a:bodyPr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-1562100" y="0"/>
            <a:ext cx="1562100" cy="3933384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666666"/>
                </a:solidFill>
                <a:latin typeface="Arial" charset="0"/>
              </a:rPr>
              <a:t>Horiz Image w/Bullets B: Image area guide</a:t>
            </a:r>
          </a:p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666666"/>
                </a:solidFill>
                <a:latin typeface="Arial" charset="0"/>
              </a:rPr>
              <a:t>Manually insert an image using the gray box as a guide for size and placement  only –you can manually size and crop the image as needed.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200" i="1" dirty="0">
                <a:solidFill>
                  <a:srgbClr val="4D148C"/>
                </a:solidFill>
                <a:latin typeface="Arial" charset="0"/>
              </a:rPr>
              <a:t>Notes can be deleted from masters only: VIEW &gt; SLIDE MASTER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i="1" dirty="0">
                <a:solidFill>
                  <a:srgbClr val="4D148C"/>
                </a:solidFill>
                <a:latin typeface="Arial" charset="0"/>
              </a:rPr>
              <a:t>Delete notes from the corresponding slide in the slide master view.</a:t>
            </a:r>
          </a:p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666666"/>
              </a:solidFill>
              <a:latin typeface="Arial" charset="0"/>
            </a:endParaRP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1371600" y="1555751"/>
            <a:ext cx="5267325" cy="3244850"/>
          </a:xfrm>
          <a:prstGeom prst="rect">
            <a:avLst/>
          </a:prstGeom>
          <a:solidFill>
            <a:schemeClr val="bg2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182880" rIns="182880" rtlCol="0" anchor="ctr"/>
          <a:lstStyle/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sz="1600" b="1" dirty="0">
                <a:solidFill>
                  <a:prstClr val="white"/>
                </a:solidFill>
                <a:latin typeface="Arial" charset="0"/>
              </a:rPr>
              <a:t>Image Area Guide</a:t>
            </a:r>
            <a:r>
              <a:rPr lang="en-US" sz="1600" dirty="0">
                <a:solidFill>
                  <a:prstClr val="white"/>
                </a:solidFill>
                <a:latin typeface="Arial" charset="0"/>
              </a:rPr>
              <a:t>: Manually insert an image using this gray box as a guide for size and placement of imagery</a:t>
            </a:r>
          </a:p>
          <a:p>
            <a:pPr marL="114300" indent="-114300"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1600" dirty="0">
                <a:solidFill>
                  <a:prstClr val="white"/>
                </a:solidFill>
                <a:latin typeface="Arial" charset="0"/>
              </a:rPr>
              <a:t>On the </a:t>
            </a:r>
            <a:r>
              <a:rPr lang="en-US" sz="1600" b="1" dirty="0">
                <a:solidFill>
                  <a:prstClr val="white"/>
                </a:solidFill>
                <a:latin typeface="Arial" charset="0"/>
              </a:rPr>
              <a:t>Insert</a:t>
            </a:r>
            <a:r>
              <a:rPr lang="en-US" sz="1600" dirty="0">
                <a:solidFill>
                  <a:prstClr val="white"/>
                </a:solidFill>
                <a:latin typeface="Arial" charset="0"/>
              </a:rPr>
              <a:t> tab select &gt; </a:t>
            </a:r>
            <a:r>
              <a:rPr lang="en-US" sz="1600" b="1" dirty="0">
                <a:solidFill>
                  <a:prstClr val="white"/>
                </a:solidFill>
                <a:latin typeface="Arial" charset="0"/>
              </a:rPr>
              <a:t>Picture</a:t>
            </a:r>
            <a:r>
              <a:rPr lang="en-US" sz="1600" dirty="0">
                <a:solidFill>
                  <a:prstClr val="white"/>
                </a:solidFill>
                <a:latin typeface="Arial" charset="0"/>
              </a:rPr>
              <a:t> from the </a:t>
            </a:r>
            <a:r>
              <a:rPr lang="en-US" sz="1600" b="1" dirty="0">
                <a:solidFill>
                  <a:prstClr val="white"/>
                </a:solidFill>
                <a:latin typeface="Arial" charset="0"/>
              </a:rPr>
              <a:t>Illustrations </a:t>
            </a:r>
            <a:r>
              <a:rPr lang="en-US" sz="1600" dirty="0">
                <a:solidFill>
                  <a:prstClr val="white"/>
                </a:solidFill>
                <a:latin typeface="Arial" charset="0"/>
              </a:rPr>
              <a:t>group</a:t>
            </a:r>
            <a:endParaRPr lang="en-US" sz="1600" b="1" dirty="0">
              <a:solidFill>
                <a:prstClr val="white"/>
              </a:solidFill>
              <a:latin typeface="Arial" charset="0"/>
            </a:endParaRPr>
          </a:p>
          <a:p>
            <a:pPr marL="114300" indent="-114300"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1600" dirty="0">
                <a:solidFill>
                  <a:prstClr val="white"/>
                </a:solidFill>
                <a:latin typeface="Arial" charset="0"/>
              </a:rPr>
              <a:t>Browse to your image library and select the desired image</a:t>
            </a:r>
          </a:p>
          <a:p>
            <a:pPr marL="114300" indent="-114300"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1600" dirty="0">
                <a:solidFill>
                  <a:prstClr val="white"/>
                </a:solidFill>
                <a:latin typeface="Arial" charset="0"/>
              </a:rPr>
              <a:t>Scale and crop as needed to match the size of this guide box </a:t>
            </a:r>
            <a:br>
              <a:rPr lang="en-US" sz="1600" dirty="0">
                <a:solidFill>
                  <a:prstClr val="white"/>
                </a:solidFill>
                <a:latin typeface="Arial" charset="0"/>
              </a:rPr>
            </a:br>
            <a:r>
              <a:rPr lang="en-US" sz="1600" dirty="0">
                <a:solidFill>
                  <a:prstClr val="white"/>
                </a:solidFill>
                <a:latin typeface="Arial" charset="0"/>
              </a:rPr>
              <a:t>(tip: hold shift while re-sizing to maintain proportions)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780361" y="6113040"/>
            <a:ext cx="164592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7BDD238-9E91-460A-B223-8CBFBBA5B41A}" type="datetime4">
              <a:rPr lang="en-US"/>
              <a:pPr>
                <a:defRPr/>
              </a:pPr>
              <a:t>January 5, 2018</a:t>
            </a:fld>
            <a:endParaRPr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4613275" y="6113040"/>
            <a:ext cx="1645920" cy="457200"/>
          </a:xfrm>
          <a:prstGeom prst="rect">
            <a:avLst/>
          </a:prstGeom>
        </p:spPr>
        <p:txBody>
          <a:bodyPr/>
          <a:lstStyle/>
          <a:p>
            <a:pPr algn="l" eaLnBrk="0" hangingPunct="0">
              <a:defRPr/>
            </a:pPr>
            <a:r>
              <a:rPr dirty="0"/>
              <a:t>Title  │  Draft/Version#  │  Author/Department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553768" y="6351270"/>
            <a:ext cx="274320" cy="182880"/>
          </a:xfrm>
          <a:prstGeom prst="rect">
            <a:avLst/>
          </a:prstGeom>
        </p:spPr>
        <p:txBody>
          <a:bodyPr/>
          <a:lstStyle/>
          <a:p>
            <a:pPr eaLnBrk="0" hangingPunct="0">
              <a:spcBef>
                <a:spcPct val="0"/>
              </a:spcBef>
              <a:defRPr/>
            </a:pPr>
            <a:fld id="{039833E3-2DB9-4BEE-B686-F543F57A0C08}" type="slidenum">
              <a:rPr/>
              <a:pPr eaLnBrk="0" hangingPunct="0">
                <a:spcBef>
                  <a:spcPct val="0"/>
                </a:spcBef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4512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 Image w/Bullets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555750"/>
            <a:ext cx="4243892" cy="3749675"/>
          </a:xfrm>
        </p:spPr>
        <p:txBody>
          <a:bodyPr wrap="square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1" y="319088"/>
            <a:ext cx="4243891" cy="1062037"/>
          </a:xfrm>
        </p:spPr>
        <p:txBody>
          <a:bodyPr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5724525" y="319088"/>
            <a:ext cx="3103562" cy="4986337"/>
          </a:xfrm>
          <a:solidFill>
            <a:schemeClr val="bg2"/>
          </a:solidFill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 bwMode="auto">
          <a:xfrm>
            <a:off x="-1562100" y="0"/>
            <a:ext cx="1562100" cy="426578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666666"/>
                </a:solidFill>
                <a:latin typeface="Arial" charset="0"/>
              </a:rPr>
              <a:t>Vert Image w/Bullets A: Image placeholder</a:t>
            </a:r>
          </a:p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sz="1200" dirty="0">
                <a:solidFill>
                  <a:srgbClr val="666666"/>
                </a:solidFill>
                <a:latin typeface="Arial" charset="0"/>
              </a:rPr>
              <a:t>Click icon to insert picture. Browse to your image library and select the desired picture – it will be automatically cropped/sized – you </a:t>
            </a:r>
            <a:r>
              <a:rPr lang="en-US" sz="1200" b="1" dirty="0">
                <a:solidFill>
                  <a:srgbClr val="666666"/>
                </a:solidFill>
                <a:latin typeface="Arial" charset="0"/>
              </a:rPr>
              <a:t>cannot</a:t>
            </a:r>
            <a:r>
              <a:rPr lang="en-US" sz="1200" dirty="0">
                <a:solidFill>
                  <a:srgbClr val="666666"/>
                </a:solidFill>
                <a:latin typeface="Arial" charset="0"/>
              </a:rPr>
              <a:t> control how the image is cropped.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200" i="1" dirty="0">
                <a:solidFill>
                  <a:srgbClr val="4D148C"/>
                </a:solidFill>
                <a:latin typeface="Arial" charset="0"/>
              </a:rPr>
              <a:t>Notes can be deleted from masters only: VIEW &gt; SLIDE MASTER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i="1" dirty="0">
                <a:solidFill>
                  <a:srgbClr val="4D148C"/>
                </a:solidFill>
                <a:latin typeface="Arial" charset="0"/>
              </a:rPr>
              <a:t>Delete notes from the corresponding slide in the slide master view.</a:t>
            </a:r>
          </a:p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endParaRPr lang="en-US" sz="1200" dirty="0">
              <a:solidFill>
                <a:srgbClr val="666666"/>
              </a:solidFill>
              <a:latin typeface="Arial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>
          <a:xfrm>
            <a:off x="6780361" y="6113040"/>
            <a:ext cx="164592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50E8F6F-8897-413F-A769-236391207A6A}" type="datetime4">
              <a:rPr lang="en-US"/>
              <a:pPr>
                <a:defRPr/>
              </a:pPr>
              <a:t>January 5, 2018</a:t>
            </a:fld>
            <a:endParaRPr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4613275" y="6113040"/>
            <a:ext cx="1645920" cy="457200"/>
          </a:xfrm>
          <a:prstGeom prst="rect">
            <a:avLst/>
          </a:prstGeom>
        </p:spPr>
        <p:txBody>
          <a:bodyPr/>
          <a:lstStyle/>
          <a:p>
            <a:pPr algn="l" eaLnBrk="0" hangingPunct="0">
              <a:defRPr/>
            </a:pPr>
            <a:r>
              <a:rPr dirty="0"/>
              <a:t>Title  │  Draft/Version#  │  Author/Department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>
          <a:xfrm>
            <a:off x="8553768" y="6351270"/>
            <a:ext cx="274320" cy="182880"/>
          </a:xfrm>
          <a:prstGeom prst="rect">
            <a:avLst/>
          </a:prstGeom>
        </p:spPr>
        <p:txBody>
          <a:bodyPr/>
          <a:lstStyle/>
          <a:p>
            <a:pPr eaLnBrk="0" hangingPunct="0">
              <a:spcBef>
                <a:spcPct val="0"/>
              </a:spcBef>
              <a:defRPr/>
            </a:pPr>
            <a:fld id="{039833E3-2DB9-4BEE-B686-F543F57A0C08}" type="slidenum">
              <a:rPr/>
              <a:pPr eaLnBrk="0" hangingPunct="0">
                <a:spcBef>
                  <a:spcPct val="0"/>
                </a:spcBef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67687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 Image w/Bullet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555750"/>
            <a:ext cx="4243892" cy="3749675"/>
          </a:xfrm>
        </p:spPr>
        <p:txBody>
          <a:bodyPr wrap="square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1" y="319088"/>
            <a:ext cx="4243891" cy="1062037"/>
          </a:xfrm>
        </p:spPr>
        <p:txBody>
          <a:bodyPr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 bwMode="auto">
          <a:xfrm>
            <a:off x="-1562100" y="0"/>
            <a:ext cx="1562100" cy="3933384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666666"/>
                </a:solidFill>
                <a:latin typeface="Arial" charset="0"/>
              </a:rPr>
              <a:t>Vert Image w/Bullets B: Image area guide</a:t>
            </a:r>
          </a:p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666666"/>
                </a:solidFill>
                <a:latin typeface="Arial" charset="0"/>
              </a:rPr>
              <a:t>Manually insert an image using the gray box as a guide for size and placement  only –you can manually size and crop the image as needed.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200" i="1" dirty="0">
                <a:solidFill>
                  <a:srgbClr val="4D148C"/>
                </a:solidFill>
                <a:latin typeface="Arial" charset="0"/>
              </a:rPr>
              <a:t>Notes can be deleted from masters only: VIEW &gt; SLIDE MASTER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i="1" dirty="0">
                <a:solidFill>
                  <a:srgbClr val="4D148C"/>
                </a:solidFill>
                <a:latin typeface="Arial" charset="0"/>
              </a:rPr>
              <a:t>Delete notes from the corresponding slide in the slide master view.</a:t>
            </a:r>
          </a:p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666666"/>
              </a:solidFill>
              <a:latin typeface="Arial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5724525" y="319088"/>
            <a:ext cx="3103563" cy="4986337"/>
          </a:xfrm>
          <a:prstGeom prst="rect">
            <a:avLst/>
          </a:prstGeom>
          <a:solidFill>
            <a:schemeClr val="bg2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182880" rIns="182880" rtlCol="0" anchor="ctr"/>
          <a:lstStyle/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sz="1600" b="1" dirty="0">
                <a:solidFill>
                  <a:prstClr val="white"/>
                </a:solidFill>
                <a:latin typeface="Arial" charset="0"/>
              </a:rPr>
              <a:t>Image Area Guide</a:t>
            </a:r>
            <a:r>
              <a:rPr lang="en-US" sz="1600" dirty="0">
                <a:solidFill>
                  <a:prstClr val="white"/>
                </a:solidFill>
                <a:latin typeface="Arial" charset="0"/>
              </a:rPr>
              <a:t>: Manually insert an image using this gray box as a guide for size and placement of imagery</a:t>
            </a:r>
          </a:p>
          <a:p>
            <a:pPr marL="114300" indent="-114300"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1600" dirty="0">
                <a:solidFill>
                  <a:prstClr val="white"/>
                </a:solidFill>
                <a:latin typeface="Arial" charset="0"/>
              </a:rPr>
              <a:t>On the </a:t>
            </a:r>
            <a:r>
              <a:rPr lang="en-US" sz="1600" b="1" dirty="0">
                <a:solidFill>
                  <a:prstClr val="white"/>
                </a:solidFill>
                <a:latin typeface="Arial" charset="0"/>
              </a:rPr>
              <a:t>Insert</a:t>
            </a:r>
            <a:r>
              <a:rPr lang="en-US" sz="1600" dirty="0">
                <a:solidFill>
                  <a:prstClr val="white"/>
                </a:solidFill>
                <a:latin typeface="Arial" charset="0"/>
              </a:rPr>
              <a:t> tab select &gt; </a:t>
            </a:r>
            <a:r>
              <a:rPr lang="en-US" sz="1600" b="1" dirty="0">
                <a:solidFill>
                  <a:prstClr val="white"/>
                </a:solidFill>
                <a:latin typeface="Arial" charset="0"/>
              </a:rPr>
              <a:t>Picture</a:t>
            </a:r>
            <a:r>
              <a:rPr lang="en-US" sz="1600" dirty="0">
                <a:solidFill>
                  <a:prstClr val="white"/>
                </a:solidFill>
                <a:latin typeface="Arial" charset="0"/>
              </a:rPr>
              <a:t> from the </a:t>
            </a:r>
            <a:r>
              <a:rPr lang="en-US" sz="1600" b="1" dirty="0">
                <a:solidFill>
                  <a:prstClr val="white"/>
                </a:solidFill>
                <a:latin typeface="Arial" charset="0"/>
              </a:rPr>
              <a:t>Illustrations </a:t>
            </a:r>
            <a:r>
              <a:rPr lang="en-US" sz="1600" dirty="0">
                <a:solidFill>
                  <a:prstClr val="white"/>
                </a:solidFill>
                <a:latin typeface="Arial" charset="0"/>
              </a:rPr>
              <a:t>group</a:t>
            </a:r>
            <a:endParaRPr lang="en-US" sz="1600" b="1" dirty="0">
              <a:solidFill>
                <a:prstClr val="white"/>
              </a:solidFill>
              <a:latin typeface="Arial" charset="0"/>
            </a:endParaRPr>
          </a:p>
          <a:p>
            <a:pPr marL="114300" indent="-114300"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1600" dirty="0">
                <a:solidFill>
                  <a:prstClr val="white"/>
                </a:solidFill>
                <a:latin typeface="Arial" charset="0"/>
              </a:rPr>
              <a:t>Browse to your image library and select the desired image</a:t>
            </a:r>
          </a:p>
          <a:p>
            <a:pPr marL="114300" indent="-114300"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1600" dirty="0">
                <a:solidFill>
                  <a:prstClr val="white"/>
                </a:solidFill>
                <a:latin typeface="Arial" charset="0"/>
              </a:rPr>
              <a:t>Scale and crop as needed to match the size of this guide box </a:t>
            </a:r>
            <a:br>
              <a:rPr lang="en-US" sz="1600" dirty="0">
                <a:solidFill>
                  <a:prstClr val="white"/>
                </a:solidFill>
                <a:latin typeface="Arial" charset="0"/>
              </a:rPr>
            </a:br>
            <a:r>
              <a:rPr lang="en-US" sz="1600" dirty="0">
                <a:solidFill>
                  <a:prstClr val="white"/>
                </a:solidFill>
                <a:latin typeface="Arial" charset="0"/>
              </a:rPr>
              <a:t>(tip: hold shift while re-sizing to maintain proportions)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6780361" y="6113040"/>
            <a:ext cx="164592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A21E1A6-600B-460D-9E4A-1C939CB670DD}" type="datetime4">
              <a:rPr lang="en-US"/>
              <a:pPr>
                <a:defRPr/>
              </a:pPr>
              <a:t>January 5, 2018</a:t>
            </a:fld>
            <a:endParaRPr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4613275" y="6113040"/>
            <a:ext cx="1645920" cy="457200"/>
          </a:xfrm>
          <a:prstGeom prst="rect">
            <a:avLst/>
          </a:prstGeom>
        </p:spPr>
        <p:txBody>
          <a:bodyPr/>
          <a:lstStyle/>
          <a:p>
            <a:pPr algn="l" eaLnBrk="0" hangingPunct="0">
              <a:defRPr/>
            </a:pPr>
            <a:r>
              <a:rPr dirty="0"/>
              <a:t>Title  │  Draft/Version#  │  Author/Department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53768" y="6351270"/>
            <a:ext cx="274320" cy="182880"/>
          </a:xfrm>
          <a:prstGeom prst="rect">
            <a:avLst/>
          </a:prstGeom>
        </p:spPr>
        <p:txBody>
          <a:bodyPr/>
          <a:lstStyle/>
          <a:p>
            <a:pPr eaLnBrk="0" hangingPunct="0">
              <a:spcBef>
                <a:spcPct val="0"/>
              </a:spcBef>
              <a:defRPr/>
            </a:pPr>
            <a:fld id="{039833E3-2DB9-4BEE-B686-F543F57A0C08}" type="slidenum">
              <a:rPr/>
              <a:pPr eaLnBrk="0" hangingPunct="0">
                <a:spcBef>
                  <a:spcPct val="0"/>
                </a:spcBef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93877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 Image w/Copy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5724525" y="319088"/>
            <a:ext cx="3103562" cy="4986337"/>
          </a:xfrm>
          <a:solidFill>
            <a:schemeClr val="bg2"/>
          </a:solidFill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371600" y="2861534"/>
            <a:ext cx="4243891" cy="2443891"/>
          </a:xfrm>
        </p:spPr>
        <p:txBody>
          <a:bodyPr wrap="square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0" indent="0">
              <a:spcBef>
                <a:spcPts val="1200"/>
              </a:spcBef>
              <a:buNone/>
              <a:defRPr sz="1800"/>
            </a:lvl2pPr>
            <a:lvl3pPr marL="0" indent="0">
              <a:spcBef>
                <a:spcPts val="1200"/>
              </a:spcBef>
              <a:buNone/>
              <a:defRPr sz="1800"/>
            </a:lvl3pPr>
            <a:lvl4pPr marL="0" indent="0">
              <a:spcBef>
                <a:spcPts val="1200"/>
              </a:spcBef>
              <a:buNone/>
              <a:defRPr sz="1800"/>
            </a:lvl4pPr>
            <a:lvl5pPr marL="0" indent="0">
              <a:spcBef>
                <a:spcPts val="1200"/>
              </a:spcBef>
              <a:buNone/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-1562100" y="0"/>
            <a:ext cx="1562100" cy="426578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666666"/>
                </a:solidFill>
                <a:latin typeface="Arial" charset="0"/>
              </a:rPr>
              <a:t>Vert Image w/Copy A: Image placeholder</a:t>
            </a:r>
          </a:p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sz="1200" dirty="0">
                <a:solidFill>
                  <a:srgbClr val="666666"/>
                </a:solidFill>
                <a:latin typeface="Arial" charset="0"/>
              </a:rPr>
              <a:t>Click icon to insert picture. Browse to your image library and select the desired picture – it will be automatically cropped/sized – you </a:t>
            </a:r>
            <a:r>
              <a:rPr lang="en-US" sz="1200" b="1" dirty="0">
                <a:solidFill>
                  <a:srgbClr val="666666"/>
                </a:solidFill>
                <a:latin typeface="Arial" charset="0"/>
              </a:rPr>
              <a:t>cannot</a:t>
            </a:r>
            <a:r>
              <a:rPr lang="en-US" sz="1200" dirty="0">
                <a:solidFill>
                  <a:srgbClr val="666666"/>
                </a:solidFill>
                <a:latin typeface="Arial" charset="0"/>
              </a:rPr>
              <a:t> control how the image is cropped.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200" i="1" dirty="0">
                <a:solidFill>
                  <a:srgbClr val="4D148C"/>
                </a:solidFill>
                <a:latin typeface="Arial" charset="0"/>
              </a:rPr>
              <a:t>Notes can be deleted from masters only: VIEW &gt; SLIDE MASTER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i="1" dirty="0">
                <a:solidFill>
                  <a:srgbClr val="4D148C"/>
                </a:solidFill>
                <a:latin typeface="Arial" charset="0"/>
              </a:rPr>
              <a:t>Delete notes from the corresponding slide in the slide master view.</a:t>
            </a:r>
          </a:p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endParaRPr lang="en-US" sz="1200" dirty="0">
              <a:solidFill>
                <a:srgbClr val="666666"/>
              </a:solidFill>
              <a:latin typeface="Arial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1555750"/>
            <a:ext cx="4238626" cy="73025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0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2"/>
          </p:nvPr>
        </p:nvSpPr>
        <p:spPr>
          <a:xfrm>
            <a:off x="6780361" y="6113040"/>
            <a:ext cx="164592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929AAA4-BA43-4CDB-83AD-1B96F89DEBB7}" type="datetime4">
              <a:rPr lang="en-US"/>
              <a:pPr>
                <a:defRPr/>
              </a:pPr>
              <a:t>January 5, 2018</a:t>
            </a:fld>
            <a:endParaRPr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3"/>
          </p:nvPr>
        </p:nvSpPr>
        <p:spPr>
          <a:xfrm>
            <a:off x="4613275" y="6113040"/>
            <a:ext cx="1645920" cy="457200"/>
          </a:xfrm>
          <a:prstGeom prst="rect">
            <a:avLst/>
          </a:prstGeom>
        </p:spPr>
        <p:txBody>
          <a:bodyPr/>
          <a:lstStyle/>
          <a:p>
            <a:pPr algn="l" eaLnBrk="0" hangingPunct="0">
              <a:defRPr/>
            </a:pPr>
            <a:r>
              <a:rPr dirty="0"/>
              <a:t>Title  │  Draft/Version#  │  Author/Department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>
          <a:xfrm>
            <a:off x="8553768" y="6351270"/>
            <a:ext cx="274320" cy="182880"/>
          </a:xfrm>
          <a:prstGeom prst="rect">
            <a:avLst/>
          </a:prstGeom>
        </p:spPr>
        <p:txBody>
          <a:bodyPr/>
          <a:lstStyle/>
          <a:p>
            <a:pPr eaLnBrk="0" hangingPunct="0">
              <a:spcBef>
                <a:spcPct val="0"/>
              </a:spcBef>
              <a:defRPr/>
            </a:pPr>
            <a:fld id="{039833E3-2DB9-4BEE-B686-F543F57A0C08}" type="slidenum">
              <a:rPr/>
              <a:pPr eaLnBrk="0" hangingPunct="0">
                <a:spcBef>
                  <a:spcPct val="0"/>
                </a:spcBef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30898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 Image w/Copy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371600" y="2861534"/>
            <a:ext cx="4243891" cy="2443891"/>
          </a:xfrm>
        </p:spPr>
        <p:txBody>
          <a:bodyPr wrap="square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0" indent="0">
              <a:spcBef>
                <a:spcPts val="1200"/>
              </a:spcBef>
              <a:buNone/>
              <a:defRPr sz="1800"/>
            </a:lvl2pPr>
            <a:lvl3pPr marL="0" indent="0">
              <a:spcBef>
                <a:spcPts val="1200"/>
              </a:spcBef>
              <a:buNone/>
              <a:defRPr sz="1800"/>
            </a:lvl3pPr>
            <a:lvl4pPr marL="0" indent="0">
              <a:spcBef>
                <a:spcPts val="1200"/>
              </a:spcBef>
              <a:buNone/>
              <a:defRPr sz="1800"/>
            </a:lvl4pPr>
            <a:lvl5pPr marL="0" indent="0">
              <a:spcBef>
                <a:spcPts val="1200"/>
              </a:spcBef>
              <a:buNone/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1555750"/>
            <a:ext cx="4238626" cy="73025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0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 bwMode="auto">
          <a:xfrm>
            <a:off x="-1562100" y="0"/>
            <a:ext cx="1562100" cy="3933384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666666"/>
                </a:solidFill>
                <a:latin typeface="Arial" charset="0"/>
              </a:rPr>
              <a:t>Vert Image w/Copy B: Image area guide</a:t>
            </a:r>
          </a:p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666666"/>
                </a:solidFill>
                <a:latin typeface="Arial" charset="0"/>
              </a:rPr>
              <a:t>Manually insert an image using the gray box as a guide for size and placement only –you can manually size and crop the image as needed.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200" i="1" dirty="0">
                <a:solidFill>
                  <a:srgbClr val="4D148C"/>
                </a:solidFill>
                <a:latin typeface="Arial" charset="0"/>
              </a:rPr>
              <a:t>Notes can be deleted from masters only: VIEW &gt; SLIDE MASTER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i="1" dirty="0">
                <a:solidFill>
                  <a:srgbClr val="4D148C"/>
                </a:solidFill>
                <a:latin typeface="Arial" charset="0"/>
              </a:rPr>
              <a:t>Delete notes from the corresponding slide in the slide master view.</a:t>
            </a:r>
          </a:p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666666"/>
              </a:solidFill>
              <a:latin typeface="Arial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5724525" y="319088"/>
            <a:ext cx="3103563" cy="4986337"/>
          </a:xfrm>
          <a:prstGeom prst="rect">
            <a:avLst/>
          </a:prstGeom>
          <a:solidFill>
            <a:schemeClr val="bg2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182880" rIns="182880" rtlCol="0" anchor="ctr"/>
          <a:lstStyle/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sz="1600" b="1" dirty="0">
                <a:solidFill>
                  <a:prstClr val="white"/>
                </a:solidFill>
                <a:latin typeface="Arial" charset="0"/>
              </a:rPr>
              <a:t>Image Area Guide</a:t>
            </a:r>
            <a:r>
              <a:rPr lang="en-US" sz="1600" dirty="0">
                <a:solidFill>
                  <a:prstClr val="white"/>
                </a:solidFill>
                <a:latin typeface="Arial" charset="0"/>
              </a:rPr>
              <a:t>: Manually insert an image using this gray box as a guide for size and placement of imagery</a:t>
            </a:r>
          </a:p>
          <a:p>
            <a:pPr marL="114300" indent="-114300"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1600" dirty="0">
                <a:solidFill>
                  <a:prstClr val="white"/>
                </a:solidFill>
                <a:latin typeface="Arial" charset="0"/>
              </a:rPr>
              <a:t>On the </a:t>
            </a:r>
            <a:r>
              <a:rPr lang="en-US" sz="1600" b="1" dirty="0">
                <a:solidFill>
                  <a:prstClr val="white"/>
                </a:solidFill>
                <a:latin typeface="Arial" charset="0"/>
              </a:rPr>
              <a:t>Insert</a:t>
            </a:r>
            <a:r>
              <a:rPr lang="en-US" sz="1600" dirty="0">
                <a:solidFill>
                  <a:prstClr val="white"/>
                </a:solidFill>
                <a:latin typeface="Arial" charset="0"/>
              </a:rPr>
              <a:t> tab select &gt; </a:t>
            </a:r>
            <a:r>
              <a:rPr lang="en-US" sz="1600" b="1" dirty="0">
                <a:solidFill>
                  <a:prstClr val="white"/>
                </a:solidFill>
                <a:latin typeface="Arial" charset="0"/>
              </a:rPr>
              <a:t>Picture</a:t>
            </a:r>
            <a:r>
              <a:rPr lang="en-US" sz="1600" dirty="0">
                <a:solidFill>
                  <a:prstClr val="white"/>
                </a:solidFill>
                <a:latin typeface="Arial" charset="0"/>
              </a:rPr>
              <a:t> from the </a:t>
            </a:r>
            <a:r>
              <a:rPr lang="en-US" sz="1600" b="1" dirty="0">
                <a:solidFill>
                  <a:prstClr val="white"/>
                </a:solidFill>
                <a:latin typeface="Arial" charset="0"/>
              </a:rPr>
              <a:t>Illustrations </a:t>
            </a:r>
            <a:r>
              <a:rPr lang="en-US" sz="1600" dirty="0">
                <a:solidFill>
                  <a:prstClr val="white"/>
                </a:solidFill>
                <a:latin typeface="Arial" charset="0"/>
              </a:rPr>
              <a:t>group</a:t>
            </a:r>
            <a:endParaRPr lang="en-US" sz="1600" b="1" dirty="0">
              <a:solidFill>
                <a:prstClr val="white"/>
              </a:solidFill>
              <a:latin typeface="Arial" charset="0"/>
            </a:endParaRPr>
          </a:p>
          <a:p>
            <a:pPr marL="114300" indent="-114300"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1600" dirty="0">
                <a:solidFill>
                  <a:prstClr val="white"/>
                </a:solidFill>
                <a:latin typeface="Arial" charset="0"/>
              </a:rPr>
              <a:t>Browse to your image library and select the desired image</a:t>
            </a:r>
          </a:p>
          <a:p>
            <a:pPr marL="114300" indent="-114300"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1600" dirty="0">
                <a:solidFill>
                  <a:prstClr val="white"/>
                </a:solidFill>
                <a:latin typeface="Arial" charset="0"/>
              </a:rPr>
              <a:t>Scale and crop as needed to match the size of this guide box </a:t>
            </a:r>
            <a:br>
              <a:rPr lang="en-US" sz="1600" dirty="0">
                <a:solidFill>
                  <a:prstClr val="white"/>
                </a:solidFill>
                <a:latin typeface="Arial" charset="0"/>
              </a:rPr>
            </a:br>
            <a:r>
              <a:rPr lang="en-US" sz="1600" dirty="0">
                <a:solidFill>
                  <a:prstClr val="white"/>
                </a:solidFill>
                <a:latin typeface="Arial" charset="0"/>
              </a:rPr>
              <a:t>(tip: hold shift while re-sizing to maintain proportions)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>
          <a:xfrm>
            <a:off x="6780361" y="6113040"/>
            <a:ext cx="164592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2118B4A-35C0-4EEC-90E3-C8F77F699A69}" type="datetime4">
              <a:rPr lang="en-US"/>
              <a:pPr>
                <a:defRPr/>
              </a:pPr>
              <a:t>January 5, 2018</a:t>
            </a:fld>
            <a:endParaRPr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3"/>
          </p:nvPr>
        </p:nvSpPr>
        <p:spPr>
          <a:xfrm>
            <a:off x="4613275" y="6113040"/>
            <a:ext cx="1645920" cy="457200"/>
          </a:xfrm>
          <a:prstGeom prst="rect">
            <a:avLst/>
          </a:prstGeom>
        </p:spPr>
        <p:txBody>
          <a:bodyPr/>
          <a:lstStyle/>
          <a:p>
            <a:pPr algn="l" eaLnBrk="0" hangingPunct="0">
              <a:defRPr/>
            </a:pPr>
            <a:r>
              <a:rPr dirty="0"/>
              <a:t>Title  │  Draft/Version#  │  Author/Department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4"/>
          </p:nvPr>
        </p:nvSpPr>
        <p:spPr>
          <a:xfrm>
            <a:off x="8553768" y="6351270"/>
            <a:ext cx="274320" cy="182880"/>
          </a:xfrm>
          <a:prstGeom prst="rect">
            <a:avLst/>
          </a:prstGeom>
        </p:spPr>
        <p:txBody>
          <a:bodyPr/>
          <a:lstStyle/>
          <a:p>
            <a:pPr eaLnBrk="0" hangingPunct="0">
              <a:spcBef>
                <a:spcPct val="0"/>
              </a:spcBef>
              <a:defRPr/>
            </a:pPr>
            <a:fld id="{039833E3-2DB9-4BEE-B686-F543F57A0C08}" type="slidenum">
              <a:rPr/>
              <a:pPr eaLnBrk="0" hangingPunct="0">
                <a:spcBef>
                  <a:spcPct val="0"/>
                </a:spcBef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17677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Image A">
    <p:bg>
      <p:bgPr>
        <a:solidFill>
          <a:srgbClr val="99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solidFill>
            <a:schemeClr val="bg2"/>
          </a:solidFill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-1562100" y="0"/>
            <a:ext cx="1562100" cy="426578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666666"/>
                </a:solidFill>
                <a:latin typeface="Arial" charset="0"/>
              </a:rPr>
              <a:t>Full-bleed Image A: Image placeholder</a:t>
            </a:r>
          </a:p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sz="1200" dirty="0">
                <a:solidFill>
                  <a:srgbClr val="666666"/>
                </a:solidFill>
                <a:latin typeface="Arial" charset="0"/>
              </a:rPr>
              <a:t>Click icon to insert picture. Browse to your image library and select the desired picture – it will be automatically cropped/sized – you </a:t>
            </a:r>
            <a:r>
              <a:rPr lang="en-US" sz="1200" b="1" dirty="0">
                <a:solidFill>
                  <a:srgbClr val="666666"/>
                </a:solidFill>
                <a:latin typeface="Arial" charset="0"/>
              </a:rPr>
              <a:t>cannot</a:t>
            </a:r>
            <a:r>
              <a:rPr lang="en-US" sz="1200" dirty="0">
                <a:solidFill>
                  <a:srgbClr val="666666"/>
                </a:solidFill>
                <a:latin typeface="Arial" charset="0"/>
              </a:rPr>
              <a:t> control how the image is cropped.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200" i="1" dirty="0">
                <a:solidFill>
                  <a:srgbClr val="4D148C"/>
                </a:solidFill>
                <a:latin typeface="Arial" charset="0"/>
              </a:rPr>
              <a:t>Notes can be deleted from masters only: VIEW &gt; SLIDE MASTER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i="1" dirty="0">
                <a:solidFill>
                  <a:srgbClr val="4D148C"/>
                </a:solidFill>
                <a:latin typeface="Arial" charset="0"/>
              </a:rPr>
              <a:t>Delete notes from the corresponding slide in the slide master view.</a:t>
            </a:r>
          </a:p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endParaRPr lang="en-US" sz="1200" dirty="0">
              <a:solidFill>
                <a:srgbClr val="666666"/>
              </a:solidFill>
              <a:latin typeface="Arial" charset="0"/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638175" y="6150102"/>
            <a:ext cx="1430442" cy="591169"/>
            <a:chOff x="638175" y="6150102"/>
            <a:chExt cx="1430442" cy="591169"/>
          </a:xfrm>
        </p:grpSpPr>
        <p:grpSp>
          <p:nvGrpSpPr>
            <p:cNvPr id="12" name="Group 11"/>
            <p:cNvGrpSpPr>
              <a:grpSpLocks noChangeAspect="1"/>
            </p:cNvGrpSpPr>
            <p:nvPr userDrawn="1"/>
          </p:nvGrpSpPr>
          <p:grpSpPr>
            <a:xfrm>
              <a:off x="638167" y="6150104"/>
              <a:ext cx="1430436" cy="384049"/>
              <a:chOff x="1604963" y="814388"/>
              <a:chExt cx="1223962" cy="328612"/>
            </a:xfrm>
            <a:solidFill>
              <a:schemeClr val="bg1"/>
            </a:solidFill>
          </p:grpSpPr>
          <p:sp>
            <p:nvSpPr>
              <p:cNvPr id="21" name="Freeform 7"/>
              <p:cNvSpPr>
                <a:spLocks noEditPoints="1"/>
              </p:cNvSpPr>
              <p:nvPr userDrawn="1"/>
            </p:nvSpPr>
            <p:spPr bwMode="auto">
              <a:xfrm>
                <a:off x="2749550" y="1060450"/>
                <a:ext cx="79375" cy="74612"/>
              </a:xfrm>
              <a:custGeom>
                <a:avLst/>
                <a:gdLst/>
                <a:ahLst/>
                <a:cxnLst>
                  <a:cxn ang="0">
                    <a:pos x="19" y="10"/>
                  </a:cxn>
                  <a:cxn ang="0">
                    <a:pos x="11" y="2"/>
                  </a:cxn>
                  <a:cxn ang="0">
                    <a:pos x="2" y="10"/>
                  </a:cxn>
                  <a:cxn ang="0">
                    <a:pos x="11" y="19"/>
                  </a:cxn>
                  <a:cxn ang="0">
                    <a:pos x="19" y="10"/>
                  </a:cxn>
                  <a:cxn ang="0">
                    <a:pos x="19" y="10"/>
                  </a:cxn>
                  <a:cxn ang="0">
                    <a:pos x="8" y="11"/>
                  </a:cxn>
                  <a:cxn ang="0">
                    <a:pos x="8" y="16"/>
                  </a:cxn>
                  <a:cxn ang="0">
                    <a:pos x="7" y="16"/>
                  </a:cxn>
                  <a:cxn ang="0">
                    <a:pos x="7" y="4"/>
                  </a:cxn>
                  <a:cxn ang="0">
                    <a:pos x="11" y="4"/>
                  </a:cxn>
                  <a:cxn ang="0">
                    <a:pos x="15" y="7"/>
                  </a:cxn>
                  <a:cxn ang="0">
                    <a:pos x="13" y="10"/>
                  </a:cxn>
                  <a:cxn ang="0">
                    <a:pos x="13" y="10"/>
                  </a:cxn>
                  <a:cxn ang="0">
                    <a:pos x="14" y="13"/>
                  </a:cxn>
                  <a:cxn ang="0">
                    <a:pos x="15" y="16"/>
                  </a:cxn>
                  <a:cxn ang="0">
                    <a:pos x="13" y="16"/>
                  </a:cxn>
                  <a:cxn ang="0">
                    <a:pos x="12" y="12"/>
                  </a:cxn>
                  <a:cxn ang="0">
                    <a:pos x="10" y="11"/>
                  </a:cxn>
                  <a:cxn ang="0">
                    <a:pos x="8" y="11"/>
                  </a:cxn>
                  <a:cxn ang="0">
                    <a:pos x="11" y="9"/>
                  </a:cxn>
                  <a:cxn ang="0">
                    <a:pos x="13" y="7"/>
                  </a:cxn>
                  <a:cxn ang="0">
                    <a:pos x="11" y="6"/>
                  </a:cxn>
                  <a:cxn ang="0">
                    <a:pos x="8" y="6"/>
                  </a:cxn>
                  <a:cxn ang="0">
                    <a:pos x="8" y="9"/>
                  </a:cxn>
                  <a:cxn ang="0">
                    <a:pos x="11" y="9"/>
                  </a:cxn>
                  <a:cxn ang="0">
                    <a:pos x="0" y="10"/>
                  </a:cxn>
                  <a:cxn ang="0">
                    <a:pos x="11" y="0"/>
                  </a:cxn>
                  <a:cxn ang="0">
                    <a:pos x="21" y="10"/>
                  </a:cxn>
                  <a:cxn ang="0">
                    <a:pos x="11" y="20"/>
                  </a:cxn>
                  <a:cxn ang="0">
                    <a:pos x="0" y="10"/>
                  </a:cxn>
                </a:cxnLst>
                <a:rect l="0" t="0" r="r" b="b"/>
                <a:pathLst>
                  <a:path w="21" h="20">
                    <a:moveTo>
                      <a:pt x="19" y="10"/>
                    </a:moveTo>
                    <a:cubicBezTo>
                      <a:pt x="19" y="5"/>
                      <a:pt x="15" y="2"/>
                      <a:pt x="11" y="2"/>
                    </a:cubicBezTo>
                    <a:cubicBezTo>
                      <a:pt x="6" y="2"/>
                      <a:pt x="2" y="5"/>
                      <a:pt x="2" y="10"/>
                    </a:cubicBezTo>
                    <a:cubicBezTo>
                      <a:pt x="2" y="15"/>
                      <a:pt x="6" y="19"/>
                      <a:pt x="11" y="19"/>
                    </a:cubicBezTo>
                    <a:cubicBezTo>
                      <a:pt x="15" y="19"/>
                      <a:pt x="19" y="15"/>
                      <a:pt x="19" y="10"/>
                    </a:cubicBezTo>
                    <a:cubicBezTo>
                      <a:pt x="19" y="10"/>
                      <a:pt x="19" y="10"/>
                      <a:pt x="19" y="10"/>
                    </a:cubicBezTo>
                    <a:close/>
                    <a:moveTo>
                      <a:pt x="8" y="11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4" y="4"/>
                      <a:pt x="15" y="5"/>
                      <a:pt x="15" y="7"/>
                    </a:cubicBezTo>
                    <a:cubicBezTo>
                      <a:pt x="15" y="9"/>
                      <a:pt x="14" y="10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4" y="10"/>
                      <a:pt x="14" y="11"/>
                      <a:pt x="14" y="13"/>
                    </a:cubicBezTo>
                    <a:cubicBezTo>
                      <a:pt x="15" y="14"/>
                      <a:pt x="15" y="16"/>
                      <a:pt x="15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5"/>
                      <a:pt x="13" y="13"/>
                      <a:pt x="12" y="12"/>
                    </a:cubicBezTo>
                    <a:cubicBezTo>
                      <a:pt x="12" y="11"/>
                      <a:pt x="11" y="11"/>
                      <a:pt x="10" y="11"/>
                    </a:cubicBezTo>
                    <a:cubicBezTo>
                      <a:pt x="8" y="11"/>
                      <a:pt x="8" y="11"/>
                      <a:pt x="8" y="11"/>
                    </a:cubicBezTo>
                    <a:close/>
                    <a:moveTo>
                      <a:pt x="11" y="9"/>
                    </a:moveTo>
                    <a:cubicBezTo>
                      <a:pt x="12" y="9"/>
                      <a:pt x="13" y="8"/>
                      <a:pt x="13" y="7"/>
                    </a:cubicBezTo>
                    <a:cubicBezTo>
                      <a:pt x="13" y="6"/>
                      <a:pt x="12" y="6"/>
                      <a:pt x="11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11" y="9"/>
                      <a:pt x="11" y="9"/>
                      <a:pt x="11" y="9"/>
                    </a:cubicBezTo>
                    <a:close/>
                    <a:moveTo>
                      <a:pt x="0" y="10"/>
                    </a:moveTo>
                    <a:cubicBezTo>
                      <a:pt x="0" y="4"/>
                      <a:pt x="5" y="0"/>
                      <a:pt x="11" y="0"/>
                    </a:cubicBezTo>
                    <a:cubicBezTo>
                      <a:pt x="16" y="0"/>
                      <a:pt x="21" y="4"/>
                      <a:pt x="21" y="10"/>
                    </a:cubicBezTo>
                    <a:cubicBezTo>
                      <a:pt x="21" y="16"/>
                      <a:pt x="16" y="20"/>
                      <a:pt x="11" y="20"/>
                    </a:cubicBezTo>
                    <a:cubicBezTo>
                      <a:pt x="5" y="20"/>
                      <a:pt x="0" y="16"/>
                      <a:pt x="0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2" name="Freeform 8"/>
              <p:cNvSpPr>
                <a:spLocks noEditPoints="1"/>
              </p:cNvSpPr>
              <p:nvPr userDrawn="1"/>
            </p:nvSpPr>
            <p:spPr bwMode="auto">
              <a:xfrm>
                <a:off x="1604963" y="814388"/>
                <a:ext cx="1106487" cy="328612"/>
              </a:xfrm>
              <a:custGeom>
                <a:avLst/>
                <a:gdLst/>
                <a:ahLst/>
                <a:cxnLst>
                  <a:cxn ang="0">
                    <a:pos x="295" y="29"/>
                  </a:cxn>
                  <a:cxn ang="0">
                    <a:pos x="256" y="41"/>
                  </a:cxn>
                  <a:cxn ang="0">
                    <a:pos x="191" y="29"/>
                  </a:cxn>
                  <a:cxn ang="0">
                    <a:pos x="217" y="22"/>
                  </a:cxn>
                  <a:cxn ang="0">
                    <a:pos x="147" y="0"/>
                  </a:cxn>
                  <a:cxn ang="0">
                    <a:pos x="147" y="34"/>
                  </a:cxn>
                  <a:cxn ang="0">
                    <a:pos x="104" y="48"/>
                  </a:cxn>
                  <a:cxn ang="0">
                    <a:pos x="48" y="42"/>
                  </a:cxn>
                  <a:cxn ang="0">
                    <a:pos x="23" y="31"/>
                  </a:cxn>
                  <a:cxn ang="0">
                    <a:pos x="50" y="18"/>
                  </a:cxn>
                  <a:cxn ang="0">
                    <a:pos x="0" y="0"/>
                  </a:cxn>
                  <a:cxn ang="0">
                    <a:pos x="23" y="85"/>
                  </a:cxn>
                  <a:cxn ang="0">
                    <a:pos x="45" y="49"/>
                  </a:cxn>
                  <a:cxn ang="0">
                    <a:pos x="75" y="87"/>
                  </a:cxn>
                  <a:cxn ang="0">
                    <a:pos x="85" y="68"/>
                  </a:cxn>
                  <a:cxn ang="0">
                    <a:pos x="64" y="61"/>
                  </a:cxn>
                  <a:cxn ang="0">
                    <a:pos x="131" y="88"/>
                  </a:cxn>
                  <a:cxn ang="0">
                    <a:pos x="147" y="79"/>
                  </a:cxn>
                  <a:cxn ang="0">
                    <a:pos x="245" y="85"/>
                  </a:cxn>
                  <a:cxn ang="0">
                    <a:pos x="266" y="85"/>
                  </a:cxn>
                  <a:cxn ang="0">
                    <a:pos x="270" y="57"/>
                  </a:cxn>
                  <a:cxn ang="0">
                    <a:pos x="75" y="40"/>
                  </a:cxn>
                  <a:cxn ang="0">
                    <a:pos x="64" y="49"/>
                  </a:cxn>
                  <a:cxn ang="0">
                    <a:pos x="123" y="58"/>
                  </a:cxn>
                  <a:cxn ang="0">
                    <a:pos x="147" y="58"/>
                  </a:cxn>
                  <a:cxn ang="0">
                    <a:pos x="213" y="80"/>
                  </a:cxn>
                  <a:cxn ang="0">
                    <a:pos x="169" y="4"/>
                  </a:cxn>
                  <a:cxn ang="0">
                    <a:pos x="213" y="18"/>
                  </a:cxn>
                  <a:cxn ang="0">
                    <a:pos x="187" y="33"/>
                  </a:cxn>
                  <a:cxn ang="0">
                    <a:pos x="213" y="46"/>
                  </a:cxn>
                  <a:cxn ang="0">
                    <a:pos x="187" y="67"/>
                  </a:cxn>
                  <a:cxn ang="0">
                    <a:pos x="213" y="80"/>
                  </a:cxn>
                  <a:cxn ang="0">
                    <a:pos x="191" y="51"/>
                  </a:cxn>
                  <a:cxn ang="0">
                    <a:pos x="217" y="31"/>
                  </a:cxn>
                  <a:cxn ang="0">
                    <a:pos x="217" y="83"/>
                  </a:cxn>
                  <a:cxn ang="0">
                    <a:pos x="191" y="62"/>
                  </a:cxn>
                  <a:cxn ang="0">
                    <a:pos x="243" y="80"/>
                  </a:cxn>
                  <a:cxn ang="0">
                    <a:pos x="247" y="57"/>
                  </a:cxn>
                  <a:cxn ang="0">
                    <a:pos x="244" y="33"/>
                  </a:cxn>
                  <a:cxn ang="0">
                    <a:pos x="268" y="33"/>
                  </a:cxn>
                  <a:cxn ang="0">
                    <a:pos x="265" y="57"/>
                  </a:cxn>
                  <a:cxn ang="0">
                    <a:pos x="267" y="80"/>
                  </a:cxn>
                </a:cxnLst>
                <a:rect l="0" t="0" r="r" b="b"/>
                <a:pathLst>
                  <a:path w="295" h="88">
                    <a:moveTo>
                      <a:pt x="270" y="57"/>
                    </a:moveTo>
                    <a:cubicBezTo>
                      <a:pt x="295" y="29"/>
                      <a:pt x="295" y="29"/>
                      <a:pt x="295" y="29"/>
                    </a:cubicBezTo>
                    <a:cubicBezTo>
                      <a:pt x="266" y="29"/>
                      <a:pt x="266" y="29"/>
                      <a:pt x="266" y="29"/>
                    </a:cubicBezTo>
                    <a:cubicBezTo>
                      <a:pt x="256" y="41"/>
                      <a:pt x="256" y="41"/>
                      <a:pt x="256" y="41"/>
                    </a:cubicBezTo>
                    <a:cubicBezTo>
                      <a:pt x="246" y="29"/>
                      <a:pt x="246" y="29"/>
                      <a:pt x="246" y="29"/>
                    </a:cubicBezTo>
                    <a:cubicBezTo>
                      <a:pt x="191" y="29"/>
                      <a:pt x="191" y="29"/>
                      <a:pt x="191" y="29"/>
                    </a:cubicBezTo>
                    <a:cubicBezTo>
                      <a:pt x="191" y="22"/>
                      <a:pt x="191" y="22"/>
                      <a:pt x="191" y="22"/>
                    </a:cubicBezTo>
                    <a:cubicBezTo>
                      <a:pt x="217" y="22"/>
                      <a:pt x="217" y="22"/>
                      <a:pt x="217" y="22"/>
                    </a:cubicBezTo>
                    <a:cubicBezTo>
                      <a:pt x="217" y="0"/>
                      <a:pt x="217" y="0"/>
                      <a:pt x="217" y="0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147" y="34"/>
                      <a:pt x="147" y="34"/>
                      <a:pt x="147" y="34"/>
                    </a:cubicBezTo>
                    <a:cubicBezTo>
                      <a:pt x="147" y="34"/>
                      <a:pt x="147" y="34"/>
                      <a:pt x="147" y="34"/>
                    </a:cubicBezTo>
                    <a:cubicBezTo>
                      <a:pt x="143" y="29"/>
                      <a:pt x="137" y="28"/>
                      <a:pt x="131" y="28"/>
                    </a:cubicBezTo>
                    <a:cubicBezTo>
                      <a:pt x="118" y="28"/>
                      <a:pt x="108" y="36"/>
                      <a:pt x="104" y="48"/>
                    </a:cubicBezTo>
                    <a:cubicBezTo>
                      <a:pt x="100" y="35"/>
                      <a:pt x="90" y="27"/>
                      <a:pt x="75" y="27"/>
                    </a:cubicBezTo>
                    <a:cubicBezTo>
                      <a:pt x="63" y="27"/>
                      <a:pt x="53" y="33"/>
                      <a:pt x="48" y="42"/>
                    </a:cubicBezTo>
                    <a:cubicBezTo>
                      <a:pt x="48" y="31"/>
                      <a:pt x="48" y="31"/>
                      <a:pt x="48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50" y="18"/>
                      <a:pt x="50" y="18"/>
                      <a:pt x="50" y="18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3" y="49"/>
                      <a:pt x="23" y="49"/>
                      <a:pt x="23" y="49"/>
                    </a:cubicBezTo>
                    <a:cubicBezTo>
                      <a:pt x="45" y="49"/>
                      <a:pt x="45" y="49"/>
                      <a:pt x="45" y="49"/>
                    </a:cubicBezTo>
                    <a:cubicBezTo>
                      <a:pt x="45" y="51"/>
                      <a:pt x="44" y="54"/>
                      <a:pt x="44" y="57"/>
                    </a:cubicBezTo>
                    <a:cubicBezTo>
                      <a:pt x="44" y="75"/>
                      <a:pt x="58" y="87"/>
                      <a:pt x="75" y="87"/>
                    </a:cubicBezTo>
                    <a:cubicBezTo>
                      <a:pt x="90" y="87"/>
                      <a:pt x="99" y="81"/>
                      <a:pt x="104" y="68"/>
                    </a:cubicBezTo>
                    <a:cubicBezTo>
                      <a:pt x="85" y="68"/>
                      <a:pt x="85" y="68"/>
                      <a:pt x="85" y="68"/>
                    </a:cubicBezTo>
                    <a:cubicBezTo>
                      <a:pt x="82" y="72"/>
                      <a:pt x="80" y="73"/>
                      <a:pt x="75" y="73"/>
                    </a:cubicBezTo>
                    <a:cubicBezTo>
                      <a:pt x="69" y="73"/>
                      <a:pt x="64" y="68"/>
                      <a:pt x="64" y="61"/>
                    </a:cubicBezTo>
                    <a:cubicBezTo>
                      <a:pt x="103" y="61"/>
                      <a:pt x="103" y="61"/>
                      <a:pt x="103" y="61"/>
                    </a:cubicBezTo>
                    <a:cubicBezTo>
                      <a:pt x="105" y="75"/>
                      <a:pt x="116" y="88"/>
                      <a:pt x="131" y="88"/>
                    </a:cubicBezTo>
                    <a:cubicBezTo>
                      <a:pt x="137" y="88"/>
                      <a:pt x="143" y="84"/>
                      <a:pt x="147" y="79"/>
                    </a:cubicBezTo>
                    <a:cubicBezTo>
                      <a:pt x="147" y="79"/>
                      <a:pt x="147" y="79"/>
                      <a:pt x="147" y="79"/>
                    </a:cubicBezTo>
                    <a:cubicBezTo>
                      <a:pt x="147" y="85"/>
                      <a:pt x="147" y="85"/>
                      <a:pt x="147" y="85"/>
                    </a:cubicBezTo>
                    <a:cubicBezTo>
                      <a:pt x="245" y="85"/>
                      <a:pt x="245" y="85"/>
                      <a:pt x="245" y="85"/>
                    </a:cubicBezTo>
                    <a:cubicBezTo>
                      <a:pt x="255" y="73"/>
                      <a:pt x="255" y="73"/>
                      <a:pt x="255" y="73"/>
                    </a:cubicBezTo>
                    <a:cubicBezTo>
                      <a:pt x="266" y="85"/>
                      <a:pt x="266" y="85"/>
                      <a:pt x="266" y="85"/>
                    </a:cubicBezTo>
                    <a:cubicBezTo>
                      <a:pt x="295" y="85"/>
                      <a:pt x="295" y="85"/>
                      <a:pt x="295" y="85"/>
                    </a:cubicBezTo>
                    <a:lnTo>
                      <a:pt x="270" y="57"/>
                    </a:lnTo>
                    <a:close/>
                    <a:moveTo>
                      <a:pt x="64" y="49"/>
                    </a:moveTo>
                    <a:cubicBezTo>
                      <a:pt x="66" y="44"/>
                      <a:pt x="70" y="40"/>
                      <a:pt x="75" y="40"/>
                    </a:cubicBezTo>
                    <a:cubicBezTo>
                      <a:pt x="81" y="40"/>
                      <a:pt x="85" y="44"/>
                      <a:pt x="86" y="49"/>
                    </a:cubicBezTo>
                    <a:cubicBezTo>
                      <a:pt x="86" y="49"/>
                      <a:pt x="64" y="49"/>
                      <a:pt x="64" y="49"/>
                    </a:cubicBezTo>
                    <a:close/>
                    <a:moveTo>
                      <a:pt x="135" y="72"/>
                    </a:moveTo>
                    <a:cubicBezTo>
                      <a:pt x="128" y="72"/>
                      <a:pt x="123" y="65"/>
                      <a:pt x="123" y="58"/>
                    </a:cubicBezTo>
                    <a:cubicBezTo>
                      <a:pt x="123" y="50"/>
                      <a:pt x="127" y="43"/>
                      <a:pt x="135" y="43"/>
                    </a:cubicBezTo>
                    <a:cubicBezTo>
                      <a:pt x="143" y="43"/>
                      <a:pt x="147" y="50"/>
                      <a:pt x="147" y="58"/>
                    </a:cubicBezTo>
                    <a:cubicBezTo>
                      <a:pt x="147" y="65"/>
                      <a:pt x="143" y="72"/>
                      <a:pt x="135" y="72"/>
                    </a:cubicBezTo>
                    <a:close/>
                    <a:moveTo>
                      <a:pt x="213" y="80"/>
                    </a:moveTo>
                    <a:cubicBezTo>
                      <a:pt x="169" y="80"/>
                      <a:pt x="169" y="80"/>
                      <a:pt x="169" y="80"/>
                    </a:cubicBezTo>
                    <a:cubicBezTo>
                      <a:pt x="169" y="4"/>
                      <a:pt x="169" y="4"/>
                      <a:pt x="169" y="4"/>
                    </a:cubicBezTo>
                    <a:cubicBezTo>
                      <a:pt x="213" y="4"/>
                      <a:pt x="213" y="4"/>
                      <a:pt x="213" y="4"/>
                    </a:cubicBezTo>
                    <a:cubicBezTo>
                      <a:pt x="213" y="18"/>
                      <a:pt x="213" y="18"/>
                      <a:pt x="213" y="18"/>
                    </a:cubicBezTo>
                    <a:cubicBezTo>
                      <a:pt x="187" y="18"/>
                      <a:pt x="187" y="18"/>
                      <a:pt x="187" y="18"/>
                    </a:cubicBezTo>
                    <a:cubicBezTo>
                      <a:pt x="187" y="33"/>
                      <a:pt x="187" y="33"/>
                      <a:pt x="187" y="33"/>
                    </a:cubicBezTo>
                    <a:cubicBezTo>
                      <a:pt x="213" y="33"/>
                      <a:pt x="213" y="33"/>
                      <a:pt x="213" y="33"/>
                    </a:cubicBezTo>
                    <a:cubicBezTo>
                      <a:pt x="213" y="46"/>
                      <a:pt x="213" y="46"/>
                      <a:pt x="213" y="46"/>
                    </a:cubicBezTo>
                    <a:cubicBezTo>
                      <a:pt x="187" y="46"/>
                      <a:pt x="187" y="46"/>
                      <a:pt x="187" y="46"/>
                    </a:cubicBezTo>
                    <a:cubicBezTo>
                      <a:pt x="187" y="67"/>
                      <a:pt x="187" y="67"/>
                      <a:pt x="187" y="67"/>
                    </a:cubicBezTo>
                    <a:cubicBezTo>
                      <a:pt x="213" y="67"/>
                      <a:pt x="213" y="67"/>
                      <a:pt x="213" y="67"/>
                    </a:cubicBezTo>
                    <a:lnTo>
                      <a:pt x="213" y="80"/>
                    </a:lnTo>
                    <a:close/>
                    <a:moveTo>
                      <a:pt x="191" y="62"/>
                    </a:moveTo>
                    <a:cubicBezTo>
                      <a:pt x="191" y="51"/>
                      <a:pt x="191" y="51"/>
                      <a:pt x="191" y="51"/>
                    </a:cubicBezTo>
                    <a:cubicBezTo>
                      <a:pt x="217" y="51"/>
                      <a:pt x="217" y="51"/>
                      <a:pt x="217" y="51"/>
                    </a:cubicBezTo>
                    <a:cubicBezTo>
                      <a:pt x="217" y="31"/>
                      <a:pt x="217" y="31"/>
                      <a:pt x="217" y="31"/>
                    </a:cubicBezTo>
                    <a:cubicBezTo>
                      <a:pt x="241" y="57"/>
                      <a:pt x="241" y="57"/>
                      <a:pt x="241" y="57"/>
                    </a:cubicBezTo>
                    <a:cubicBezTo>
                      <a:pt x="217" y="83"/>
                      <a:pt x="217" y="83"/>
                      <a:pt x="217" y="83"/>
                    </a:cubicBezTo>
                    <a:cubicBezTo>
                      <a:pt x="217" y="62"/>
                      <a:pt x="217" y="62"/>
                      <a:pt x="217" y="62"/>
                    </a:cubicBezTo>
                    <a:lnTo>
                      <a:pt x="191" y="62"/>
                    </a:lnTo>
                    <a:close/>
                    <a:moveTo>
                      <a:pt x="255" y="67"/>
                    </a:moveTo>
                    <a:cubicBezTo>
                      <a:pt x="243" y="80"/>
                      <a:pt x="243" y="80"/>
                      <a:pt x="243" y="80"/>
                    </a:cubicBezTo>
                    <a:cubicBezTo>
                      <a:pt x="226" y="80"/>
                      <a:pt x="226" y="80"/>
                      <a:pt x="226" y="80"/>
                    </a:cubicBezTo>
                    <a:cubicBezTo>
                      <a:pt x="247" y="57"/>
                      <a:pt x="247" y="57"/>
                      <a:pt x="247" y="57"/>
                    </a:cubicBezTo>
                    <a:cubicBezTo>
                      <a:pt x="226" y="33"/>
                      <a:pt x="226" y="33"/>
                      <a:pt x="226" y="33"/>
                    </a:cubicBezTo>
                    <a:cubicBezTo>
                      <a:pt x="244" y="33"/>
                      <a:pt x="244" y="33"/>
                      <a:pt x="244" y="33"/>
                    </a:cubicBezTo>
                    <a:cubicBezTo>
                      <a:pt x="256" y="47"/>
                      <a:pt x="256" y="47"/>
                      <a:pt x="256" y="47"/>
                    </a:cubicBezTo>
                    <a:cubicBezTo>
                      <a:pt x="268" y="33"/>
                      <a:pt x="268" y="33"/>
                      <a:pt x="268" y="33"/>
                    </a:cubicBezTo>
                    <a:cubicBezTo>
                      <a:pt x="286" y="33"/>
                      <a:pt x="286" y="33"/>
                      <a:pt x="286" y="33"/>
                    </a:cubicBezTo>
                    <a:cubicBezTo>
                      <a:pt x="265" y="57"/>
                      <a:pt x="265" y="57"/>
                      <a:pt x="265" y="57"/>
                    </a:cubicBezTo>
                    <a:cubicBezTo>
                      <a:pt x="286" y="80"/>
                      <a:pt x="286" y="80"/>
                      <a:pt x="286" y="80"/>
                    </a:cubicBezTo>
                    <a:cubicBezTo>
                      <a:pt x="267" y="80"/>
                      <a:pt x="267" y="80"/>
                      <a:pt x="267" y="80"/>
                    </a:cubicBezTo>
                    <a:lnTo>
                      <a:pt x="255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</p:grpSp>
        <p:grpSp>
          <p:nvGrpSpPr>
            <p:cNvPr id="13" name="Group 31"/>
            <p:cNvGrpSpPr/>
            <p:nvPr userDrawn="1"/>
          </p:nvGrpSpPr>
          <p:grpSpPr>
            <a:xfrm rot="5400000">
              <a:off x="1577995" y="6372487"/>
              <a:ext cx="166787" cy="570781"/>
              <a:chOff x="1445069" y="1844011"/>
              <a:chExt cx="445644" cy="1525095"/>
            </a:xfrm>
          </p:grpSpPr>
          <p:sp>
            <p:nvSpPr>
              <p:cNvPr id="14" name="Freeform 8"/>
              <p:cNvSpPr>
                <a:spLocks/>
              </p:cNvSpPr>
              <p:nvPr userDrawn="1"/>
            </p:nvSpPr>
            <p:spPr bwMode="auto">
              <a:xfrm rot="16200000">
                <a:off x="1519345" y="3091816"/>
                <a:ext cx="203014" cy="351565"/>
              </a:xfrm>
              <a:custGeom>
                <a:avLst/>
                <a:gdLst/>
                <a:ahLst/>
                <a:cxnLst>
                  <a:cxn ang="0">
                    <a:pos x="0" y="71"/>
                  </a:cxn>
                  <a:cxn ang="0">
                    <a:pos x="0" y="0"/>
                  </a:cxn>
                  <a:cxn ang="0">
                    <a:pos x="41" y="0"/>
                  </a:cxn>
                  <a:cxn ang="0">
                    <a:pos x="41" y="5"/>
                  </a:cxn>
                  <a:cxn ang="0">
                    <a:pos x="8" y="5"/>
                  </a:cxn>
                  <a:cxn ang="0">
                    <a:pos x="8" y="31"/>
                  </a:cxn>
                  <a:cxn ang="0">
                    <a:pos x="38" y="31"/>
                  </a:cxn>
                  <a:cxn ang="0">
                    <a:pos x="38" y="35"/>
                  </a:cxn>
                  <a:cxn ang="0">
                    <a:pos x="8" y="35"/>
                  </a:cxn>
                  <a:cxn ang="0">
                    <a:pos x="8" y="66"/>
                  </a:cxn>
                  <a:cxn ang="0">
                    <a:pos x="41" y="66"/>
                  </a:cxn>
                  <a:cxn ang="0">
                    <a:pos x="41" y="71"/>
                  </a:cxn>
                  <a:cxn ang="0">
                    <a:pos x="0" y="71"/>
                  </a:cxn>
                </a:cxnLst>
                <a:rect l="0" t="0" r="r" b="b"/>
                <a:pathLst>
                  <a:path w="41" h="71">
                    <a:moveTo>
                      <a:pt x="0" y="71"/>
                    </a:moveTo>
                    <a:lnTo>
                      <a:pt x="0" y="0"/>
                    </a:lnTo>
                    <a:lnTo>
                      <a:pt x="41" y="0"/>
                    </a:lnTo>
                    <a:lnTo>
                      <a:pt x="41" y="5"/>
                    </a:lnTo>
                    <a:lnTo>
                      <a:pt x="8" y="5"/>
                    </a:lnTo>
                    <a:lnTo>
                      <a:pt x="8" y="31"/>
                    </a:lnTo>
                    <a:lnTo>
                      <a:pt x="38" y="31"/>
                    </a:lnTo>
                    <a:lnTo>
                      <a:pt x="38" y="35"/>
                    </a:lnTo>
                    <a:lnTo>
                      <a:pt x="8" y="35"/>
                    </a:lnTo>
                    <a:lnTo>
                      <a:pt x="8" y="66"/>
                    </a:lnTo>
                    <a:lnTo>
                      <a:pt x="41" y="66"/>
                    </a:lnTo>
                    <a:lnTo>
                      <a:pt x="41" y="7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15" name="Freeform 9"/>
              <p:cNvSpPr>
                <a:spLocks/>
              </p:cNvSpPr>
              <p:nvPr userDrawn="1"/>
            </p:nvSpPr>
            <p:spPr bwMode="auto">
              <a:xfrm rot="16200000">
                <a:off x="1561431" y="2896228"/>
                <a:ext cx="222821" cy="247580"/>
              </a:xfrm>
              <a:custGeom>
                <a:avLst/>
                <a:gdLst/>
                <a:ahLst/>
                <a:cxnLst>
                  <a:cxn ang="0">
                    <a:pos x="0" y="50"/>
                  </a:cxn>
                  <a:cxn ang="0">
                    <a:pos x="19" y="24"/>
                  </a:cxn>
                  <a:cxn ang="0">
                    <a:pos x="0" y="0"/>
                  </a:cxn>
                  <a:cxn ang="0">
                    <a:pos x="7" y="0"/>
                  </a:cxn>
                  <a:cxn ang="0">
                    <a:pos x="21" y="19"/>
                  </a:cxn>
                  <a:cxn ang="0">
                    <a:pos x="38" y="0"/>
                  </a:cxn>
                  <a:cxn ang="0">
                    <a:pos x="45" y="0"/>
                  </a:cxn>
                  <a:cxn ang="0">
                    <a:pos x="26" y="24"/>
                  </a:cxn>
                  <a:cxn ang="0">
                    <a:pos x="45" y="50"/>
                  </a:cxn>
                  <a:cxn ang="0">
                    <a:pos x="38" y="50"/>
                  </a:cxn>
                  <a:cxn ang="0">
                    <a:pos x="21" y="29"/>
                  </a:cxn>
                  <a:cxn ang="0">
                    <a:pos x="7" y="50"/>
                  </a:cxn>
                  <a:cxn ang="0">
                    <a:pos x="0" y="50"/>
                  </a:cxn>
                </a:cxnLst>
                <a:rect l="0" t="0" r="r" b="b"/>
                <a:pathLst>
                  <a:path w="45" h="50">
                    <a:moveTo>
                      <a:pt x="0" y="50"/>
                    </a:moveTo>
                    <a:lnTo>
                      <a:pt x="19" y="24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21" y="19"/>
                    </a:lnTo>
                    <a:lnTo>
                      <a:pt x="38" y="0"/>
                    </a:lnTo>
                    <a:lnTo>
                      <a:pt x="45" y="0"/>
                    </a:lnTo>
                    <a:lnTo>
                      <a:pt x="26" y="24"/>
                    </a:lnTo>
                    <a:lnTo>
                      <a:pt x="45" y="50"/>
                    </a:lnTo>
                    <a:lnTo>
                      <a:pt x="38" y="50"/>
                    </a:lnTo>
                    <a:lnTo>
                      <a:pt x="21" y="29"/>
                    </a:lnTo>
                    <a:lnTo>
                      <a:pt x="7" y="5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16" name="Freeform 10"/>
              <p:cNvSpPr>
                <a:spLocks noEditPoints="1"/>
              </p:cNvSpPr>
              <p:nvPr userDrawn="1"/>
            </p:nvSpPr>
            <p:spPr bwMode="auto">
              <a:xfrm rot="16200000">
                <a:off x="1603520" y="2586752"/>
                <a:ext cx="222821" cy="351565"/>
              </a:xfrm>
              <a:custGeom>
                <a:avLst/>
                <a:gdLst/>
                <a:ahLst/>
                <a:cxnLst>
                  <a:cxn ang="0">
                    <a:pos x="3" y="30"/>
                  </a:cxn>
                  <a:cxn ang="0">
                    <a:pos x="0" y="30"/>
                  </a:cxn>
                  <a:cxn ang="0">
                    <a:pos x="0" y="7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4"/>
                  </a:cxn>
                  <a:cxn ang="0">
                    <a:pos x="9" y="0"/>
                  </a:cxn>
                  <a:cxn ang="0">
                    <a:pos x="19" y="11"/>
                  </a:cxn>
                  <a:cxn ang="0">
                    <a:pos x="9" y="23"/>
                  </a:cxn>
                  <a:cxn ang="0">
                    <a:pos x="3" y="19"/>
                  </a:cxn>
                  <a:cxn ang="0">
                    <a:pos x="3" y="30"/>
                  </a:cxn>
                  <a:cxn ang="0">
                    <a:pos x="16" y="11"/>
                  </a:cxn>
                  <a:cxn ang="0">
                    <a:pos x="9" y="2"/>
                  </a:cxn>
                  <a:cxn ang="0">
                    <a:pos x="3" y="11"/>
                  </a:cxn>
                  <a:cxn ang="0">
                    <a:pos x="9" y="20"/>
                  </a:cxn>
                  <a:cxn ang="0">
                    <a:pos x="16" y="11"/>
                  </a:cxn>
                </a:cxnLst>
                <a:rect l="0" t="0" r="r" b="b"/>
                <a:pathLst>
                  <a:path w="19" h="30">
                    <a:moveTo>
                      <a:pt x="3" y="3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4" y="1"/>
                      <a:pt x="6" y="0"/>
                      <a:pt x="9" y="0"/>
                    </a:cubicBezTo>
                    <a:cubicBezTo>
                      <a:pt x="16" y="0"/>
                      <a:pt x="19" y="6"/>
                      <a:pt x="19" y="11"/>
                    </a:cubicBezTo>
                    <a:cubicBezTo>
                      <a:pt x="19" y="17"/>
                      <a:pt x="16" y="23"/>
                      <a:pt x="9" y="23"/>
                    </a:cubicBezTo>
                    <a:cubicBezTo>
                      <a:pt x="6" y="23"/>
                      <a:pt x="4" y="21"/>
                      <a:pt x="3" y="19"/>
                    </a:cubicBezTo>
                    <a:lnTo>
                      <a:pt x="3" y="30"/>
                    </a:lnTo>
                    <a:close/>
                    <a:moveTo>
                      <a:pt x="16" y="11"/>
                    </a:moveTo>
                    <a:cubicBezTo>
                      <a:pt x="16" y="7"/>
                      <a:pt x="14" y="2"/>
                      <a:pt x="9" y="2"/>
                    </a:cubicBezTo>
                    <a:cubicBezTo>
                      <a:pt x="4" y="2"/>
                      <a:pt x="3" y="6"/>
                      <a:pt x="3" y="11"/>
                    </a:cubicBezTo>
                    <a:cubicBezTo>
                      <a:pt x="3" y="17"/>
                      <a:pt x="4" y="20"/>
                      <a:pt x="9" y="20"/>
                    </a:cubicBezTo>
                    <a:cubicBezTo>
                      <a:pt x="14" y="20"/>
                      <a:pt x="16" y="16"/>
                      <a:pt x="16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17" name="Freeform 11"/>
              <p:cNvSpPr>
                <a:spLocks/>
              </p:cNvSpPr>
              <p:nvPr userDrawn="1"/>
            </p:nvSpPr>
            <p:spPr bwMode="auto">
              <a:xfrm rot="16200000">
                <a:off x="1608471" y="2408494"/>
                <a:ext cx="118839" cy="257483"/>
              </a:xfrm>
              <a:custGeom>
                <a:avLst/>
                <a:gdLst/>
                <a:ahLst/>
                <a:cxnLst>
                  <a:cxn ang="0">
                    <a:pos x="8" y="3"/>
                  </a:cxn>
                  <a:cxn ang="0">
                    <a:pos x="2" y="10"/>
                  </a:cxn>
                  <a:cxn ang="0">
                    <a:pos x="2" y="22"/>
                  </a:cxn>
                  <a:cxn ang="0">
                    <a:pos x="0" y="22"/>
                  </a:cxn>
                  <a:cxn ang="0">
                    <a:pos x="0" y="7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4"/>
                  </a:cxn>
                  <a:cxn ang="0">
                    <a:pos x="8" y="0"/>
                  </a:cxn>
                  <a:cxn ang="0">
                    <a:pos x="10" y="0"/>
                  </a:cxn>
                  <a:cxn ang="0">
                    <a:pos x="10" y="3"/>
                  </a:cxn>
                  <a:cxn ang="0">
                    <a:pos x="8" y="3"/>
                  </a:cxn>
                </a:cxnLst>
                <a:rect l="0" t="0" r="r" b="b"/>
                <a:pathLst>
                  <a:path w="10" h="22">
                    <a:moveTo>
                      <a:pt x="8" y="3"/>
                    </a:moveTo>
                    <a:cubicBezTo>
                      <a:pt x="4" y="3"/>
                      <a:pt x="2" y="6"/>
                      <a:pt x="2" y="10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1"/>
                      <a:pt x="6" y="0"/>
                      <a:pt x="8" y="0"/>
                    </a:cubicBezTo>
                    <a:cubicBezTo>
                      <a:pt x="9" y="0"/>
                      <a:pt x="9" y="0"/>
                      <a:pt x="10" y="0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9" y="3"/>
                      <a:pt x="8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18" name="Freeform 12"/>
              <p:cNvSpPr>
                <a:spLocks noEditPoints="1"/>
              </p:cNvSpPr>
              <p:nvPr userDrawn="1"/>
            </p:nvSpPr>
            <p:spPr bwMode="auto">
              <a:xfrm rot="16200000">
                <a:off x="1566383" y="2237665"/>
                <a:ext cx="212917" cy="267387"/>
              </a:xfrm>
              <a:custGeom>
                <a:avLst/>
                <a:gdLst/>
                <a:ahLst/>
                <a:cxnLst>
                  <a:cxn ang="0">
                    <a:pos x="3" y="12"/>
                  </a:cxn>
                  <a:cxn ang="0">
                    <a:pos x="10" y="21"/>
                  </a:cxn>
                  <a:cxn ang="0">
                    <a:pos x="16" y="16"/>
                  </a:cxn>
                  <a:cxn ang="0">
                    <a:pos x="18" y="16"/>
                  </a:cxn>
                  <a:cxn ang="0">
                    <a:pos x="9" y="23"/>
                  </a:cxn>
                  <a:cxn ang="0">
                    <a:pos x="0" y="12"/>
                  </a:cxn>
                  <a:cxn ang="0">
                    <a:pos x="10" y="0"/>
                  </a:cxn>
                  <a:cxn ang="0">
                    <a:pos x="18" y="12"/>
                  </a:cxn>
                  <a:cxn ang="0">
                    <a:pos x="3" y="12"/>
                  </a:cxn>
                  <a:cxn ang="0">
                    <a:pos x="3" y="10"/>
                  </a:cxn>
                  <a:cxn ang="0">
                    <a:pos x="16" y="10"/>
                  </a:cxn>
                  <a:cxn ang="0">
                    <a:pos x="10" y="2"/>
                  </a:cxn>
                  <a:cxn ang="0">
                    <a:pos x="3" y="10"/>
                  </a:cxn>
                </a:cxnLst>
                <a:rect l="0" t="0" r="r" b="b"/>
                <a:pathLst>
                  <a:path w="18" h="23">
                    <a:moveTo>
                      <a:pt x="3" y="12"/>
                    </a:moveTo>
                    <a:cubicBezTo>
                      <a:pt x="3" y="17"/>
                      <a:pt x="5" y="21"/>
                      <a:pt x="10" y="21"/>
                    </a:cubicBezTo>
                    <a:cubicBezTo>
                      <a:pt x="13" y="21"/>
                      <a:pt x="15" y="18"/>
                      <a:pt x="16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20"/>
                      <a:pt x="14" y="23"/>
                      <a:pt x="9" y="23"/>
                    </a:cubicBezTo>
                    <a:cubicBezTo>
                      <a:pt x="3" y="23"/>
                      <a:pt x="0" y="18"/>
                      <a:pt x="0" y="12"/>
                    </a:cubicBezTo>
                    <a:cubicBezTo>
                      <a:pt x="0" y="6"/>
                      <a:pt x="3" y="0"/>
                      <a:pt x="10" y="0"/>
                    </a:cubicBezTo>
                    <a:cubicBezTo>
                      <a:pt x="16" y="0"/>
                      <a:pt x="18" y="6"/>
                      <a:pt x="18" y="12"/>
                    </a:cubicBezTo>
                    <a:lnTo>
                      <a:pt x="3" y="12"/>
                    </a:lnTo>
                    <a:close/>
                    <a:moveTo>
                      <a:pt x="3" y="10"/>
                    </a:move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6"/>
                      <a:pt x="14" y="2"/>
                      <a:pt x="10" y="2"/>
                    </a:cubicBezTo>
                    <a:cubicBezTo>
                      <a:pt x="6" y="2"/>
                      <a:pt x="3" y="5"/>
                      <a:pt x="3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19" name="Freeform 13"/>
              <p:cNvSpPr>
                <a:spLocks/>
              </p:cNvSpPr>
              <p:nvPr userDrawn="1"/>
            </p:nvSpPr>
            <p:spPr bwMode="auto">
              <a:xfrm rot="16200000">
                <a:off x="1586189" y="2009891"/>
                <a:ext cx="173305" cy="267387"/>
              </a:xfrm>
              <a:custGeom>
                <a:avLst/>
                <a:gdLst/>
                <a:ahLst/>
                <a:cxnLst>
                  <a:cxn ang="0">
                    <a:pos x="7" y="23"/>
                  </a:cxn>
                  <a:cxn ang="0">
                    <a:pos x="0" y="16"/>
                  </a:cxn>
                  <a:cxn ang="0">
                    <a:pos x="2" y="16"/>
                  </a:cxn>
                  <a:cxn ang="0">
                    <a:pos x="7" y="21"/>
                  </a:cxn>
                  <a:cxn ang="0">
                    <a:pos x="13" y="16"/>
                  </a:cxn>
                  <a:cxn ang="0">
                    <a:pos x="7" y="12"/>
                  </a:cxn>
                  <a:cxn ang="0">
                    <a:pos x="0" y="6"/>
                  </a:cxn>
                  <a:cxn ang="0">
                    <a:pos x="8" y="0"/>
                  </a:cxn>
                  <a:cxn ang="0">
                    <a:pos x="15" y="6"/>
                  </a:cxn>
                  <a:cxn ang="0">
                    <a:pos x="12" y="6"/>
                  </a:cxn>
                  <a:cxn ang="0">
                    <a:pos x="8" y="2"/>
                  </a:cxn>
                  <a:cxn ang="0">
                    <a:pos x="3" y="6"/>
                  </a:cxn>
                  <a:cxn ang="0">
                    <a:pos x="8" y="10"/>
                  </a:cxn>
                  <a:cxn ang="0">
                    <a:pos x="15" y="16"/>
                  </a:cxn>
                  <a:cxn ang="0">
                    <a:pos x="7" y="23"/>
                  </a:cxn>
                </a:cxnLst>
                <a:rect l="0" t="0" r="r" b="b"/>
                <a:pathLst>
                  <a:path w="15" h="23">
                    <a:moveTo>
                      <a:pt x="7" y="23"/>
                    </a:moveTo>
                    <a:cubicBezTo>
                      <a:pt x="3" y="23"/>
                      <a:pt x="0" y="21"/>
                      <a:pt x="0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9"/>
                      <a:pt x="4" y="21"/>
                      <a:pt x="7" y="21"/>
                    </a:cubicBezTo>
                    <a:cubicBezTo>
                      <a:pt x="10" y="21"/>
                      <a:pt x="13" y="19"/>
                      <a:pt x="13" y="16"/>
                    </a:cubicBezTo>
                    <a:cubicBezTo>
                      <a:pt x="13" y="14"/>
                      <a:pt x="10" y="13"/>
                      <a:pt x="7" y="12"/>
                    </a:cubicBezTo>
                    <a:cubicBezTo>
                      <a:pt x="4" y="11"/>
                      <a:pt x="0" y="10"/>
                      <a:pt x="0" y="6"/>
                    </a:cubicBezTo>
                    <a:cubicBezTo>
                      <a:pt x="0" y="2"/>
                      <a:pt x="4" y="0"/>
                      <a:pt x="8" y="0"/>
                    </a:cubicBezTo>
                    <a:cubicBezTo>
                      <a:pt x="12" y="0"/>
                      <a:pt x="15" y="2"/>
                      <a:pt x="15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4"/>
                      <a:pt x="10" y="2"/>
                      <a:pt x="8" y="2"/>
                    </a:cubicBezTo>
                    <a:cubicBezTo>
                      <a:pt x="5" y="2"/>
                      <a:pt x="3" y="3"/>
                      <a:pt x="3" y="6"/>
                    </a:cubicBezTo>
                    <a:cubicBezTo>
                      <a:pt x="3" y="9"/>
                      <a:pt x="5" y="9"/>
                      <a:pt x="8" y="10"/>
                    </a:cubicBezTo>
                    <a:cubicBezTo>
                      <a:pt x="12" y="11"/>
                      <a:pt x="15" y="12"/>
                      <a:pt x="15" y="16"/>
                    </a:cubicBezTo>
                    <a:cubicBezTo>
                      <a:pt x="15" y="21"/>
                      <a:pt x="12" y="23"/>
                      <a:pt x="7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0" name="Freeform 14"/>
              <p:cNvSpPr>
                <a:spLocks/>
              </p:cNvSpPr>
              <p:nvPr userDrawn="1"/>
            </p:nvSpPr>
            <p:spPr bwMode="auto">
              <a:xfrm rot="16200000">
                <a:off x="1578761" y="1804398"/>
                <a:ext cx="188161" cy="267387"/>
              </a:xfrm>
              <a:custGeom>
                <a:avLst/>
                <a:gdLst/>
                <a:ahLst/>
                <a:cxnLst>
                  <a:cxn ang="0">
                    <a:pos x="8" y="23"/>
                  </a:cxn>
                  <a:cxn ang="0">
                    <a:pos x="0" y="16"/>
                  </a:cxn>
                  <a:cxn ang="0">
                    <a:pos x="3" y="16"/>
                  </a:cxn>
                  <a:cxn ang="0">
                    <a:pos x="8" y="21"/>
                  </a:cxn>
                  <a:cxn ang="0">
                    <a:pos x="13" y="16"/>
                  </a:cxn>
                  <a:cxn ang="0">
                    <a:pos x="8" y="12"/>
                  </a:cxn>
                  <a:cxn ang="0">
                    <a:pos x="1" y="6"/>
                  </a:cxn>
                  <a:cxn ang="0">
                    <a:pos x="8" y="0"/>
                  </a:cxn>
                  <a:cxn ang="0">
                    <a:pos x="16" y="6"/>
                  </a:cxn>
                  <a:cxn ang="0">
                    <a:pos x="13" y="6"/>
                  </a:cxn>
                  <a:cxn ang="0">
                    <a:pos x="8" y="2"/>
                  </a:cxn>
                  <a:cxn ang="0">
                    <a:pos x="4" y="6"/>
                  </a:cxn>
                  <a:cxn ang="0">
                    <a:pos x="9" y="10"/>
                  </a:cxn>
                  <a:cxn ang="0">
                    <a:pos x="16" y="16"/>
                  </a:cxn>
                  <a:cxn ang="0">
                    <a:pos x="8" y="23"/>
                  </a:cxn>
                </a:cxnLst>
                <a:rect l="0" t="0" r="r" b="b"/>
                <a:pathLst>
                  <a:path w="16" h="23">
                    <a:moveTo>
                      <a:pt x="8" y="23"/>
                    </a:moveTo>
                    <a:cubicBezTo>
                      <a:pt x="4" y="23"/>
                      <a:pt x="0" y="21"/>
                      <a:pt x="0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9"/>
                      <a:pt x="5" y="21"/>
                      <a:pt x="8" y="21"/>
                    </a:cubicBezTo>
                    <a:cubicBezTo>
                      <a:pt x="11" y="21"/>
                      <a:pt x="13" y="19"/>
                      <a:pt x="13" y="16"/>
                    </a:cubicBezTo>
                    <a:cubicBezTo>
                      <a:pt x="13" y="14"/>
                      <a:pt x="11" y="13"/>
                      <a:pt x="8" y="12"/>
                    </a:cubicBezTo>
                    <a:cubicBezTo>
                      <a:pt x="5" y="11"/>
                      <a:pt x="1" y="10"/>
                      <a:pt x="1" y="6"/>
                    </a:cubicBezTo>
                    <a:cubicBezTo>
                      <a:pt x="1" y="2"/>
                      <a:pt x="5" y="0"/>
                      <a:pt x="8" y="0"/>
                    </a:cubicBezTo>
                    <a:cubicBezTo>
                      <a:pt x="13" y="0"/>
                      <a:pt x="16" y="2"/>
                      <a:pt x="16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4"/>
                      <a:pt x="11" y="2"/>
                      <a:pt x="8" y="2"/>
                    </a:cubicBezTo>
                    <a:cubicBezTo>
                      <a:pt x="6" y="2"/>
                      <a:pt x="4" y="3"/>
                      <a:pt x="4" y="6"/>
                    </a:cubicBezTo>
                    <a:cubicBezTo>
                      <a:pt x="4" y="9"/>
                      <a:pt x="6" y="9"/>
                      <a:pt x="9" y="10"/>
                    </a:cubicBezTo>
                    <a:cubicBezTo>
                      <a:pt x="12" y="11"/>
                      <a:pt x="16" y="12"/>
                      <a:pt x="16" y="16"/>
                    </a:cubicBezTo>
                    <a:cubicBezTo>
                      <a:pt x="16" y="21"/>
                      <a:pt x="12" y="23"/>
                      <a:pt x="8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104343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418A-CA05-E544-A8F7-8F6A51AF0F51}" type="datetimeFigureOut">
              <a:rPr lang="en-US" smtClean="0"/>
              <a:pPr/>
              <a:t>1/5/2018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4087-452B-BC4B-A276-A1AB2CE53E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Image B">
    <p:bg>
      <p:bgPr>
        <a:solidFill>
          <a:srgbClr val="99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9143999" cy="6858000"/>
          </a:xfrm>
          <a:prstGeom prst="rect">
            <a:avLst/>
          </a:prstGeom>
          <a:solidFill>
            <a:schemeClr val="bg2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182880" rIns="182880" rtlCol="0" anchor="ctr"/>
          <a:lstStyle/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sz="1600" b="1" dirty="0">
                <a:solidFill>
                  <a:prstClr val="white"/>
                </a:solidFill>
                <a:latin typeface="Arial" charset="0"/>
              </a:rPr>
              <a:t>Image Area Guide</a:t>
            </a:r>
            <a:r>
              <a:rPr lang="en-US" sz="1600" dirty="0">
                <a:solidFill>
                  <a:prstClr val="white"/>
                </a:solidFill>
                <a:latin typeface="Arial" charset="0"/>
              </a:rPr>
              <a:t>: Manually insert an image using this gray box as a guide for size and placement of imagery</a:t>
            </a:r>
          </a:p>
          <a:p>
            <a:pPr marL="114300" indent="-114300"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1600" dirty="0">
                <a:solidFill>
                  <a:prstClr val="white"/>
                </a:solidFill>
                <a:latin typeface="Arial" charset="0"/>
              </a:rPr>
              <a:t>On the </a:t>
            </a:r>
            <a:r>
              <a:rPr lang="en-US" sz="1600" b="1" dirty="0">
                <a:solidFill>
                  <a:prstClr val="white"/>
                </a:solidFill>
                <a:latin typeface="Arial" charset="0"/>
              </a:rPr>
              <a:t>Insert</a:t>
            </a:r>
            <a:r>
              <a:rPr lang="en-US" sz="1600" dirty="0">
                <a:solidFill>
                  <a:prstClr val="white"/>
                </a:solidFill>
                <a:latin typeface="Arial" charset="0"/>
              </a:rPr>
              <a:t> tab select &gt; </a:t>
            </a:r>
            <a:r>
              <a:rPr lang="en-US" sz="1600" b="1" dirty="0">
                <a:solidFill>
                  <a:prstClr val="white"/>
                </a:solidFill>
                <a:latin typeface="Arial" charset="0"/>
              </a:rPr>
              <a:t>Picture</a:t>
            </a:r>
            <a:r>
              <a:rPr lang="en-US" sz="1600" dirty="0">
                <a:solidFill>
                  <a:prstClr val="white"/>
                </a:solidFill>
                <a:latin typeface="Arial" charset="0"/>
              </a:rPr>
              <a:t> from the </a:t>
            </a:r>
            <a:r>
              <a:rPr lang="en-US" sz="1600" b="1" dirty="0">
                <a:solidFill>
                  <a:prstClr val="white"/>
                </a:solidFill>
                <a:latin typeface="Arial" charset="0"/>
              </a:rPr>
              <a:t>Illustrations </a:t>
            </a:r>
            <a:r>
              <a:rPr lang="en-US" sz="1600" dirty="0">
                <a:solidFill>
                  <a:prstClr val="white"/>
                </a:solidFill>
                <a:latin typeface="Arial" charset="0"/>
              </a:rPr>
              <a:t>group</a:t>
            </a:r>
            <a:endParaRPr lang="en-US" sz="1600" b="1" dirty="0">
              <a:solidFill>
                <a:prstClr val="white"/>
              </a:solidFill>
              <a:latin typeface="Arial" charset="0"/>
            </a:endParaRPr>
          </a:p>
          <a:p>
            <a:pPr marL="114300" indent="-114300"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1600" dirty="0">
                <a:solidFill>
                  <a:prstClr val="white"/>
                </a:solidFill>
                <a:latin typeface="Arial" charset="0"/>
              </a:rPr>
              <a:t>Browse to your image library and select the desired image</a:t>
            </a:r>
          </a:p>
          <a:p>
            <a:pPr marL="114300" indent="-114300"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1600" dirty="0">
                <a:solidFill>
                  <a:prstClr val="white"/>
                </a:solidFill>
                <a:latin typeface="Arial" charset="0"/>
              </a:rPr>
              <a:t>Scale and crop as needed to match the size of this guide box </a:t>
            </a:r>
            <a:br>
              <a:rPr lang="en-US" sz="1600" dirty="0">
                <a:solidFill>
                  <a:prstClr val="white"/>
                </a:solidFill>
                <a:latin typeface="Arial" charset="0"/>
              </a:rPr>
            </a:br>
            <a:r>
              <a:rPr lang="en-US" sz="1600" dirty="0">
                <a:solidFill>
                  <a:prstClr val="white"/>
                </a:solidFill>
                <a:latin typeface="Arial" charset="0"/>
              </a:rPr>
              <a:t>(tip: hold shift while re-sizing to maintain proportions)</a:t>
            </a:r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-1562100" y="0"/>
            <a:ext cx="1562100" cy="3933384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666666"/>
                </a:solidFill>
                <a:latin typeface="Arial" charset="0"/>
              </a:rPr>
              <a:t>Full-bleed Image B: Image area guide</a:t>
            </a:r>
          </a:p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666666"/>
                </a:solidFill>
                <a:latin typeface="Arial" charset="0"/>
              </a:rPr>
              <a:t>Manually insert an image using the gray box as a guide for size and placement  only –you can manually size and crop the image as needed.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200" i="1" dirty="0">
                <a:solidFill>
                  <a:srgbClr val="4D148C"/>
                </a:solidFill>
                <a:latin typeface="Arial" charset="0"/>
              </a:rPr>
              <a:t>Notes can be deleted from masters only: VIEW &gt; SLIDE MASTER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i="1" dirty="0">
                <a:solidFill>
                  <a:srgbClr val="4D148C"/>
                </a:solidFill>
                <a:latin typeface="Arial" charset="0"/>
              </a:rPr>
              <a:t>Delete notes from the corresponding slide in the slide master view.</a:t>
            </a:r>
          </a:p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666666"/>
              </a:solidFill>
              <a:latin typeface="Arial" charset="0"/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638175" y="6150102"/>
            <a:ext cx="1430442" cy="591169"/>
            <a:chOff x="638175" y="6150102"/>
            <a:chExt cx="1430442" cy="591169"/>
          </a:xfrm>
        </p:grpSpPr>
        <p:grpSp>
          <p:nvGrpSpPr>
            <p:cNvPr id="11" name="Group 11"/>
            <p:cNvGrpSpPr>
              <a:grpSpLocks noChangeAspect="1"/>
            </p:cNvGrpSpPr>
            <p:nvPr userDrawn="1"/>
          </p:nvGrpSpPr>
          <p:grpSpPr>
            <a:xfrm>
              <a:off x="638167" y="6150104"/>
              <a:ext cx="1430436" cy="384049"/>
              <a:chOff x="1604963" y="814388"/>
              <a:chExt cx="1223962" cy="328612"/>
            </a:xfrm>
            <a:solidFill>
              <a:schemeClr val="bg1"/>
            </a:solidFill>
          </p:grpSpPr>
          <p:sp>
            <p:nvSpPr>
              <p:cNvPr id="21" name="Freeform 7"/>
              <p:cNvSpPr>
                <a:spLocks noEditPoints="1"/>
              </p:cNvSpPr>
              <p:nvPr userDrawn="1"/>
            </p:nvSpPr>
            <p:spPr bwMode="auto">
              <a:xfrm>
                <a:off x="2749550" y="1060450"/>
                <a:ext cx="79375" cy="74612"/>
              </a:xfrm>
              <a:custGeom>
                <a:avLst/>
                <a:gdLst/>
                <a:ahLst/>
                <a:cxnLst>
                  <a:cxn ang="0">
                    <a:pos x="19" y="10"/>
                  </a:cxn>
                  <a:cxn ang="0">
                    <a:pos x="11" y="2"/>
                  </a:cxn>
                  <a:cxn ang="0">
                    <a:pos x="2" y="10"/>
                  </a:cxn>
                  <a:cxn ang="0">
                    <a:pos x="11" y="19"/>
                  </a:cxn>
                  <a:cxn ang="0">
                    <a:pos x="19" y="10"/>
                  </a:cxn>
                  <a:cxn ang="0">
                    <a:pos x="19" y="10"/>
                  </a:cxn>
                  <a:cxn ang="0">
                    <a:pos x="8" y="11"/>
                  </a:cxn>
                  <a:cxn ang="0">
                    <a:pos x="8" y="16"/>
                  </a:cxn>
                  <a:cxn ang="0">
                    <a:pos x="7" y="16"/>
                  </a:cxn>
                  <a:cxn ang="0">
                    <a:pos x="7" y="4"/>
                  </a:cxn>
                  <a:cxn ang="0">
                    <a:pos x="11" y="4"/>
                  </a:cxn>
                  <a:cxn ang="0">
                    <a:pos x="15" y="7"/>
                  </a:cxn>
                  <a:cxn ang="0">
                    <a:pos x="13" y="10"/>
                  </a:cxn>
                  <a:cxn ang="0">
                    <a:pos x="13" y="10"/>
                  </a:cxn>
                  <a:cxn ang="0">
                    <a:pos x="14" y="13"/>
                  </a:cxn>
                  <a:cxn ang="0">
                    <a:pos x="15" y="16"/>
                  </a:cxn>
                  <a:cxn ang="0">
                    <a:pos x="13" y="16"/>
                  </a:cxn>
                  <a:cxn ang="0">
                    <a:pos x="12" y="12"/>
                  </a:cxn>
                  <a:cxn ang="0">
                    <a:pos x="10" y="11"/>
                  </a:cxn>
                  <a:cxn ang="0">
                    <a:pos x="8" y="11"/>
                  </a:cxn>
                  <a:cxn ang="0">
                    <a:pos x="11" y="9"/>
                  </a:cxn>
                  <a:cxn ang="0">
                    <a:pos x="13" y="7"/>
                  </a:cxn>
                  <a:cxn ang="0">
                    <a:pos x="11" y="6"/>
                  </a:cxn>
                  <a:cxn ang="0">
                    <a:pos x="8" y="6"/>
                  </a:cxn>
                  <a:cxn ang="0">
                    <a:pos x="8" y="9"/>
                  </a:cxn>
                  <a:cxn ang="0">
                    <a:pos x="11" y="9"/>
                  </a:cxn>
                  <a:cxn ang="0">
                    <a:pos x="0" y="10"/>
                  </a:cxn>
                  <a:cxn ang="0">
                    <a:pos x="11" y="0"/>
                  </a:cxn>
                  <a:cxn ang="0">
                    <a:pos x="21" y="10"/>
                  </a:cxn>
                  <a:cxn ang="0">
                    <a:pos x="11" y="20"/>
                  </a:cxn>
                  <a:cxn ang="0">
                    <a:pos x="0" y="10"/>
                  </a:cxn>
                </a:cxnLst>
                <a:rect l="0" t="0" r="r" b="b"/>
                <a:pathLst>
                  <a:path w="21" h="20">
                    <a:moveTo>
                      <a:pt x="19" y="10"/>
                    </a:moveTo>
                    <a:cubicBezTo>
                      <a:pt x="19" y="5"/>
                      <a:pt x="15" y="2"/>
                      <a:pt x="11" y="2"/>
                    </a:cubicBezTo>
                    <a:cubicBezTo>
                      <a:pt x="6" y="2"/>
                      <a:pt x="2" y="5"/>
                      <a:pt x="2" y="10"/>
                    </a:cubicBezTo>
                    <a:cubicBezTo>
                      <a:pt x="2" y="15"/>
                      <a:pt x="6" y="19"/>
                      <a:pt x="11" y="19"/>
                    </a:cubicBezTo>
                    <a:cubicBezTo>
                      <a:pt x="15" y="19"/>
                      <a:pt x="19" y="15"/>
                      <a:pt x="19" y="10"/>
                    </a:cubicBezTo>
                    <a:cubicBezTo>
                      <a:pt x="19" y="10"/>
                      <a:pt x="19" y="10"/>
                      <a:pt x="19" y="10"/>
                    </a:cubicBezTo>
                    <a:close/>
                    <a:moveTo>
                      <a:pt x="8" y="11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4" y="4"/>
                      <a:pt x="15" y="5"/>
                      <a:pt x="15" y="7"/>
                    </a:cubicBezTo>
                    <a:cubicBezTo>
                      <a:pt x="15" y="9"/>
                      <a:pt x="14" y="10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4" y="10"/>
                      <a:pt x="14" y="11"/>
                      <a:pt x="14" y="13"/>
                    </a:cubicBezTo>
                    <a:cubicBezTo>
                      <a:pt x="15" y="14"/>
                      <a:pt x="15" y="16"/>
                      <a:pt x="15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5"/>
                      <a:pt x="13" y="13"/>
                      <a:pt x="12" y="12"/>
                    </a:cubicBezTo>
                    <a:cubicBezTo>
                      <a:pt x="12" y="11"/>
                      <a:pt x="11" y="11"/>
                      <a:pt x="10" y="11"/>
                    </a:cubicBezTo>
                    <a:cubicBezTo>
                      <a:pt x="8" y="11"/>
                      <a:pt x="8" y="11"/>
                      <a:pt x="8" y="11"/>
                    </a:cubicBezTo>
                    <a:close/>
                    <a:moveTo>
                      <a:pt x="11" y="9"/>
                    </a:moveTo>
                    <a:cubicBezTo>
                      <a:pt x="12" y="9"/>
                      <a:pt x="13" y="8"/>
                      <a:pt x="13" y="7"/>
                    </a:cubicBezTo>
                    <a:cubicBezTo>
                      <a:pt x="13" y="6"/>
                      <a:pt x="12" y="6"/>
                      <a:pt x="11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11" y="9"/>
                      <a:pt x="11" y="9"/>
                      <a:pt x="11" y="9"/>
                    </a:cubicBezTo>
                    <a:close/>
                    <a:moveTo>
                      <a:pt x="0" y="10"/>
                    </a:moveTo>
                    <a:cubicBezTo>
                      <a:pt x="0" y="4"/>
                      <a:pt x="5" y="0"/>
                      <a:pt x="11" y="0"/>
                    </a:cubicBezTo>
                    <a:cubicBezTo>
                      <a:pt x="16" y="0"/>
                      <a:pt x="21" y="4"/>
                      <a:pt x="21" y="10"/>
                    </a:cubicBezTo>
                    <a:cubicBezTo>
                      <a:pt x="21" y="16"/>
                      <a:pt x="16" y="20"/>
                      <a:pt x="11" y="20"/>
                    </a:cubicBezTo>
                    <a:cubicBezTo>
                      <a:pt x="5" y="20"/>
                      <a:pt x="0" y="16"/>
                      <a:pt x="0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2" name="Freeform 8"/>
              <p:cNvSpPr>
                <a:spLocks noEditPoints="1"/>
              </p:cNvSpPr>
              <p:nvPr userDrawn="1"/>
            </p:nvSpPr>
            <p:spPr bwMode="auto">
              <a:xfrm>
                <a:off x="1604963" y="814388"/>
                <a:ext cx="1106487" cy="328612"/>
              </a:xfrm>
              <a:custGeom>
                <a:avLst/>
                <a:gdLst/>
                <a:ahLst/>
                <a:cxnLst>
                  <a:cxn ang="0">
                    <a:pos x="295" y="29"/>
                  </a:cxn>
                  <a:cxn ang="0">
                    <a:pos x="256" y="41"/>
                  </a:cxn>
                  <a:cxn ang="0">
                    <a:pos x="191" y="29"/>
                  </a:cxn>
                  <a:cxn ang="0">
                    <a:pos x="217" y="22"/>
                  </a:cxn>
                  <a:cxn ang="0">
                    <a:pos x="147" y="0"/>
                  </a:cxn>
                  <a:cxn ang="0">
                    <a:pos x="147" y="34"/>
                  </a:cxn>
                  <a:cxn ang="0">
                    <a:pos x="104" y="48"/>
                  </a:cxn>
                  <a:cxn ang="0">
                    <a:pos x="48" y="42"/>
                  </a:cxn>
                  <a:cxn ang="0">
                    <a:pos x="23" y="31"/>
                  </a:cxn>
                  <a:cxn ang="0">
                    <a:pos x="50" y="18"/>
                  </a:cxn>
                  <a:cxn ang="0">
                    <a:pos x="0" y="0"/>
                  </a:cxn>
                  <a:cxn ang="0">
                    <a:pos x="23" y="85"/>
                  </a:cxn>
                  <a:cxn ang="0">
                    <a:pos x="45" y="49"/>
                  </a:cxn>
                  <a:cxn ang="0">
                    <a:pos x="75" y="87"/>
                  </a:cxn>
                  <a:cxn ang="0">
                    <a:pos x="85" y="68"/>
                  </a:cxn>
                  <a:cxn ang="0">
                    <a:pos x="64" y="61"/>
                  </a:cxn>
                  <a:cxn ang="0">
                    <a:pos x="131" y="88"/>
                  </a:cxn>
                  <a:cxn ang="0">
                    <a:pos x="147" y="79"/>
                  </a:cxn>
                  <a:cxn ang="0">
                    <a:pos x="245" y="85"/>
                  </a:cxn>
                  <a:cxn ang="0">
                    <a:pos x="266" y="85"/>
                  </a:cxn>
                  <a:cxn ang="0">
                    <a:pos x="270" y="57"/>
                  </a:cxn>
                  <a:cxn ang="0">
                    <a:pos x="75" y="40"/>
                  </a:cxn>
                  <a:cxn ang="0">
                    <a:pos x="64" y="49"/>
                  </a:cxn>
                  <a:cxn ang="0">
                    <a:pos x="123" y="58"/>
                  </a:cxn>
                  <a:cxn ang="0">
                    <a:pos x="147" y="58"/>
                  </a:cxn>
                  <a:cxn ang="0">
                    <a:pos x="213" y="80"/>
                  </a:cxn>
                  <a:cxn ang="0">
                    <a:pos x="169" y="4"/>
                  </a:cxn>
                  <a:cxn ang="0">
                    <a:pos x="213" y="18"/>
                  </a:cxn>
                  <a:cxn ang="0">
                    <a:pos x="187" y="33"/>
                  </a:cxn>
                  <a:cxn ang="0">
                    <a:pos x="213" y="46"/>
                  </a:cxn>
                  <a:cxn ang="0">
                    <a:pos x="187" y="67"/>
                  </a:cxn>
                  <a:cxn ang="0">
                    <a:pos x="213" y="80"/>
                  </a:cxn>
                  <a:cxn ang="0">
                    <a:pos x="191" y="51"/>
                  </a:cxn>
                  <a:cxn ang="0">
                    <a:pos x="217" y="31"/>
                  </a:cxn>
                  <a:cxn ang="0">
                    <a:pos x="217" y="83"/>
                  </a:cxn>
                  <a:cxn ang="0">
                    <a:pos x="191" y="62"/>
                  </a:cxn>
                  <a:cxn ang="0">
                    <a:pos x="243" y="80"/>
                  </a:cxn>
                  <a:cxn ang="0">
                    <a:pos x="247" y="57"/>
                  </a:cxn>
                  <a:cxn ang="0">
                    <a:pos x="244" y="33"/>
                  </a:cxn>
                  <a:cxn ang="0">
                    <a:pos x="268" y="33"/>
                  </a:cxn>
                  <a:cxn ang="0">
                    <a:pos x="265" y="57"/>
                  </a:cxn>
                  <a:cxn ang="0">
                    <a:pos x="267" y="80"/>
                  </a:cxn>
                </a:cxnLst>
                <a:rect l="0" t="0" r="r" b="b"/>
                <a:pathLst>
                  <a:path w="295" h="88">
                    <a:moveTo>
                      <a:pt x="270" y="57"/>
                    </a:moveTo>
                    <a:cubicBezTo>
                      <a:pt x="295" y="29"/>
                      <a:pt x="295" y="29"/>
                      <a:pt x="295" y="29"/>
                    </a:cubicBezTo>
                    <a:cubicBezTo>
                      <a:pt x="266" y="29"/>
                      <a:pt x="266" y="29"/>
                      <a:pt x="266" y="29"/>
                    </a:cubicBezTo>
                    <a:cubicBezTo>
                      <a:pt x="256" y="41"/>
                      <a:pt x="256" y="41"/>
                      <a:pt x="256" y="41"/>
                    </a:cubicBezTo>
                    <a:cubicBezTo>
                      <a:pt x="246" y="29"/>
                      <a:pt x="246" y="29"/>
                      <a:pt x="246" y="29"/>
                    </a:cubicBezTo>
                    <a:cubicBezTo>
                      <a:pt x="191" y="29"/>
                      <a:pt x="191" y="29"/>
                      <a:pt x="191" y="29"/>
                    </a:cubicBezTo>
                    <a:cubicBezTo>
                      <a:pt x="191" y="22"/>
                      <a:pt x="191" y="22"/>
                      <a:pt x="191" y="22"/>
                    </a:cubicBezTo>
                    <a:cubicBezTo>
                      <a:pt x="217" y="22"/>
                      <a:pt x="217" y="22"/>
                      <a:pt x="217" y="22"/>
                    </a:cubicBezTo>
                    <a:cubicBezTo>
                      <a:pt x="217" y="0"/>
                      <a:pt x="217" y="0"/>
                      <a:pt x="217" y="0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147" y="34"/>
                      <a:pt x="147" y="34"/>
                      <a:pt x="147" y="34"/>
                    </a:cubicBezTo>
                    <a:cubicBezTo>
                      <a:pt x="147" y="34"/>
                      <a:pt x="147" y="34"/>
                      <a:pt x="147" y="34"/>
                    </a:cubicBezTo>
                    <a:cubicBezTo>
                      <a:pt x="143" y="29"/>
                      <a:pt x="137" y="28"/>
                      <a:pt x="131" y="28"/>
                    </a:cubicBezTo>
                    <a:cubicBezTo>
                      <a:pt x="118" y="28"/>
                      <a:pt x="108" y="36"/>
                      <a:pt x="104" y="48"/>
                    </a:cubicBezTo>
                    <a:cubicBezTo>
                      <a:pt x="100" y="35"/>
                      <a:pt x="90" y="27"/>
                      <a:pt x="75" y="27"/>
                    </a:cubicBezTo>
                    <a:cubicBezTo>
                      <a:pt x="63" y="27"/>
                      <a:pt x="53" y="33"/>
                      <a:pt x="48" y="42"/>
                    </a:cubicBezTo>
                    <a:cubicBezTo>
                      <a:pt x="48" y="31"/>
                      <a:pt x="48" y="31"/>
                      <a:pt x="48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50" y="18"/>
                      <a:pt x="50" y="18"/>
                      <a:pt x="50" y="18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3" y="49"/>
                      <a:pt x="23" y="49"/>
                      <a:pt x="23" y="49"/>
                    </a:cubicBezTo>
                    <a:cubicBezTo>
                      <a:pt x="45" y="49"/>
                      <a:pt x="45" y="49"/>
                      <a:pt x="45" y="49"/>
                    </a:cubicBezTo>
                    <a:cubicBezTo>
                      <a:pt x="45" y="51"/>
                      <a:pt x="44" y="54"/>
                      <a:pt x="44" y="57"/>
                    </a:cubicBezTo>
                    <a:cubicBezTo>
                      <a:pt x="44" y="75"/>
                      <a:pt x="58" y="87"/>
                      <a:pt x="75" y="87"/>
                    </a:cubicBezTo>
                    <a:cubicBezTo>
                      <a:pt x="90" y="87"/>
                      <a:pt x="99" y="81"/>
                      <a:pt x="104" y="68"/>
                    </a:cubicBezTo>
                    <a:cubicBezTo>
                      <a:pt x="85" y="68"/>
                      <a:pt x="85" y="68"/>
                      <a:pt x="85" y="68"/>
                    </a:cubicBezTo>
                    <a:cubicBezTo>
                      <a:pt x="82" y="72"/>
                      <a:pt x="80" y="73"/>
                      <a:pt x="75" y="73"/>
                    </a:cubicBezTo>
                    <a:cubicBezTo>
                      <a:pt x="69" y="73"/>
                      <a:pt x="64" y="68"/>
                      <a:pt x="64" y="61"/>
                    </a:cubicBezTo>
                    <a:cubicBezTo>
                      <a:pt x="103" y="61"/>
                      <a:pt x="103" y="61"/>
                      <a:pt x="103" y="61"/>
                    </a:cubicBezTo>
                    <a:cubicBezTo>
                      <a:pt x="105" y="75"/>
                      <a:pt x="116" y="88"/>
                      <a:pt x="131" y="88"/>
                    </a:cubicBezTo>
                    <a:cubicBezTo>
                      <a:pt x="137" y="88"/>
                      <a:pt x="143" y="84"/>
                      <a:pt x="147" y="79"/>
                    </a:cubicBezTo>
                    <a:cubicBezTo>
                      <a:pt x="147" y="79"/>
                      <a:pt x="147" y="79"/>
                      <a:pt x="147" y="79"/>
                    </a:cubicBezTo>
                    <a:cubicBezTo>
                      <a:pt x="147" y="85"/>
                      <a:pt x="147" y="85"/>
                      <a:pt x="147" y="85"/>
                    </a:cubicBezTo>
                    <a:cubicBezTo>
                      <a:pt x="245" y="85"/>
                      <a:pt x="245" y="85"/>
                      <a:pt x="245" y="85"/>
                    </a:cubicBezTo>
                    <a:cubicBezTo>
                      <a:pt x="255" y="73"/>
                      <a:pt x="255" y="73"/>
                      <a:pt x="255" y="73"/>
                    </a:cubicBezTo>
                    <a:cubicBezTo>
                      <a:pt x="266" y="85"/>
                      <a:pt x="266" y="85"/>
                      <a:pt x="266" y="85"/>
                    </a:cubicBezTo>
                    <a:cubicBezTo>
                      <a:pt x="295" y="85"/>
                      <a:pt x="295" y="85"/>
                      <a:pt x="295" y="85"/>
                    </a:cubicBezTo>
                    <a:lnTo>
                      <a:pt x="270" y="57"/>
                    </a:lnTo>
                    <a:close/>
                    <a:moveTo>
                      <a:pt x="64" y="49"/>
                    </a:moveTo>
                    <a:cubicBezTo>
                      <a:pt x="66" y="44"/>
                      <a:pt x="70" y="40"/>
                      <a:pt x="75" y="40"/>
                    </a:cubicBezTo>
                    <a:cubicBezTo>
                      <a:pt x="81" y="40"/>
                      <a:pt x="85" y="44"/>
                      <a:pt x="86" y="49"/>
                    </a:cubicBezTo>
                    <a:cubicBezTo>
                      <a:pt x="86" y="49"/>
                      <a:pt x="64" y="49"/>
                      <a:pt x="64" y="49"/>
                    </a:cubicBezTo>
                    <a:close/>
                    <a:moveTo>
                      <a:pt x="135" y="72"/>
                    </a:moveTo>
                    <a:cubicBezTo>
                      <a:pt x="128" y="72"/>
                      <a:pt x="123" y="65"/>
                      <a:pt x="123" y="58"/>
                    </a:cubicBezTo>
                    <a:cubicBezTo>
                      <a:pt x="123" y="50"/>
                      <a:pt x="127" y="43"/>
                      <a:pt x="135" y="43"/>
                    </a:cubicBezTo>
                    <a:cubicBezTo>
                      <a:pt x="143" y="43"/>
                      <a:pt x="147" y="50"/>
                      <a:pt x="147" y="58"/>
                    </a:cubicBezTo>
                    <a:cubicBezTo>
                      <a:pt x="147" y="65"/>
                      <a:pt x="143" y="72"/>
                      <a:pt x="135" y="72"/>
                    </a:cubicBezTo>
                    <a:close/>
                    <a:moveTo>
                      <a:pt x="213" y="80"/>
                    </a:moveTo>
                    <a:cubicBezTo>
                      <a:pt x="169" y="80"/>
                      <a:pt x="169" y="80"/>
                      <a:pt x="169" y="80"/>
                    </a:cubicBezTo>
                    <a:cubicBezTo>
                      <a:pt x="169" y="4"/>
                      <a:pt x="169" y="4"/>
                      <a:pt x="169" y="4"/>
                    </a:cubicBezTo>
                    <a:cubicBezTo>
                      <a:pt x="213" y="4"/>
                      <a:pt x="213" y="4"/>
                      <a:pt x="213" y="4"/>
                    </a:cubicBezTo>
                    <a:cubicBezTo>
                      <a:pt x="213" y="18"/>
                      <a:pt x="213" y="18"/>
                      <a:pt x="213" y="18"/>
                    </a:cubicBezTo>
                    <a:cubicBezTo>
                      <a:pt x="187" y="18"/>
                      <a:pt x="187" y="18"/>
                      <a:pt x="187" y="18"/>
                    </a:cubicBezTo>
                    <a:cubicBezTo>
                      <a:pt x="187" y="33"/>
                      <a:pt x="187" y="33"/>
                      <a:pt x="187" y="33"/>
                    </a:cubicBezTo>
                    <a:cubicBezTo>
                      <a:pt x="213" y="33"/>
                      <a:pt x="213" y="33"/>
                      <a:pt x="213" y="33"/>
                    </a:cubicBezTo>
                    <a:cubicBezTo>
                      <a:pt x="213" y="46"/>
                      <a:pt x="213" y="46"/>
                      <a:pt x="213" y="46"/>
                    </a:cubicBezTo>
                    <a:cubicBezTo>
                      <a:pt x="187" y="46"/>
                      <a:pt x="187" y="46"/>
                      <a:pt x="187" y="46"/>
                    </a:cubicBezTo>
                    <a:cubicBezTo>
                      <a:pt x="187" y="67"/>
                      <a:pt x="187" y="67"/>
                      <a:pt x="187" y="67"/>
                    </a:cubicBezTo>
                    <a:cubicBezTo>
                      <a:pt x="213" y="67"/>
                      <a:pt x="213" y="67"/>
                      <a:pt x="213" y="67"/>
                    </a:cubicBezTo>
                    <a:lnTo>
                      <a:pt x="213" y="80"/>
                    </a:lnTo>
                    <a:close/>
                    <a:moveTo>
                      <a:pt x="191" y="62"/>
                    </a:moveTo>
                    <a:cubicBezTo>
                      <a:pt x="191" y="51"/>
                      <a:pt x="191" y="51"/>
                      <a:pt x="191" y="51"/>
                    </a:cubicBezTo>
                    <a:cubicBezTo>
                      <a:pt x="217" y="51"/>
                      <a:pt x="217" y="51"/>
                      <a:pt x="217" y="51"/>
                    </a:cubicBezTo>
                    <a:cubicBezTo>
                      <a:pt x="217" y="31"/>
                      <a:pt x="217" y="31"/>
                      <a:pt x="217" y="31"/>
                    </a:cubicBezTo>
                    <a:cubicBezTo>
                      <a:pt x="241" y="57"/>
                      <a:pt x="241" y="57"/>
                      <a:pt x="241" y="57"/>
                    </a:cubicBezTo>
                    <a:cubicBezTo>
                      <a:pt x="217" y="83"/>
                      <a:pt x="217" y="83"/>
                      <a:pt x="217" y="83"/>
                    </a:cubicBezTo>
                    <a:cubicBezTo>
                      <a:pt x="217" y="62"/>
                      <a:pt x="217" y="62"/>
                      <a:pt x="217" y="62"/>
                    </a:cubicBezTo>
                    <a:lnTo>
                      <a:pt x="191" y="62"/>
                    </a:lnTo>
                    <a:close/>
                    <a:moveTo>
                      <a:pt x="255" y="67"/>
                    </a:moveTo>
                    <a:cubicBezTo>
                      <a:pt x="243" y="80"/>
                      <a:pt x="243" y="80"/>
                      <a:pt x="243" y="80"/>
                    </a:cubicBezTo>
                    <a:cubicBezTo>
                      <a:pt x="226" y="80"/>
                      <a:pt x="226" y="80"/>
                      <a:pt x="226" y="80"/>
                    </a:cubicBezTo>
                    <a:cubicBezTo>
                      <a:pt x="247" y="57"/>
                      <a:pt x="247" y="57"/>
                      <a:pt x="247" y="57"/>
                    </a:cubicBezTo>
                    <a:cubicBezTo>
                      <a:pt x="226" y="33"/>
                      <a:pt x="226" y="33"/>
                      <a:pt x="226" y="33"/>
                    </a:cubicBezTo>
                    <a:cubicBezTo>
                      <a:pt x="244" y="33"/>
                      <a:pt x="244" y="33"/>
                      <a:pt x="244" y="33"/>
                    </a:cubicBezTo>
                    <a:cubicBezTo>
                      <a:pt x="256" y="47"/>
                      <a:pt x="256" y="47"/>
                      <a:pt x="256" y="47"/>
                    </a:cubicBezTo>
                    <a:cubicBezTo>
                      <a:pt x="268" y="33"/>
                      <a:pt x="268" y="33"/>
                      <a:pt x="268" y="33"/>
                    </a:cubicBezTo>
                    <a:cubicBezTo>
                      <a:pt x="286" y="33"/>
                      <a:pt x="286" y="33"/>
                      <a:pt x="286" y="33"/>
                    </a:cubicBezTo>
                    <a:cubicBezTo>
                      <a:pt x="265" y="57"/>
                      <a:pt x="265" y="57"/>
                      <a:pt x="265" y="57"/>
                    </a:cubicBezTo>
                    <a:cubicBezTo>
                      <a:pt x="286" y="80"/>
                      <a:pt x="286" y="80"/>
                      <a:pt x="286" y="80"/>
                    </a:cubicBezTo>
                    <a:cubicBezTo>
                      <a:pt x="267" y="80"/>
                      <a:pt x="267" y="80"/>
                      <a:pt x="267" y="80"/>
                    </a:cubicBezTo>
                    <a:lnTo>
                      <a:pt x="255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</p:grpSp>
        <p:grpSp>
          <p:nvGrpSpPr>
            <p:cNvPr id="13" name="Group 31"/>
            <p:cNvGrpSpPr/>
            <p:nvPr userDrawn="1"/>
          </p:nvGrpSpPr>
          <p:grpSpPr>
            <a:xfrm rot="5400000">
              <a:off x="1577995" y="6372487"/>
              <a:ext cx="166787" cy="570781"/>
              <a:chOff x="1445069" y="1844011"/>
              <a:chExt cx="445644" cy="1525095"/>
            </a:xfrm>
          </p:grpSpPr>
          <p:sp>
            <p:nvSpPr>
              <p:cNvPr id="14" name="Freeform 8"/>
              <p:cNvSpPr>
                <a:spLocks/>
              </p:cNvSpPr>
              <p:nvPr userDrawn="1"/>
            </p:nvSpPr>
            <p:spPr bwMode="auto">
              <a:xfrm rot="16200000">
                <a:off x="1519345" y="3091816"/>
                <a:ext cx="203014" cy="351565"/>
              </a:xfrm>
              <a:custGeom>
                <a:avLst/>
                <a:gdLst/>
                <a:ahLst/>
                <a:cxnLst>
                  <a:cxn ang="0">
                    <a:pos x="0" y="71"/>
                  </a:cxn>
                  <a:cxn ang="0">
                    <a:pos x="0" y="0"/>
                  </a:cxn>
                  <a:cxn ang="0">
                    <a:pos x="41" y="0"/>
                  </a:cxn>
                  <a:cxn ang="0">
                    <a:pos x="41" y="5"/>
                  </a:cxn>
                  <a:cxn ang="0">
                    <a:pos x="8" y="5"/>
                  </a:cxn>
                  <a:cxn ang="0">
                    <a:pos x="8" y="31"/>
                  </a:cxn>
                  <a:cxn ang="0">
                    <a:pos x="38" y="31"/>
                  </a:cxn>
                  <a:cxn ang="0">
                    <a:pos x="38" y="35"/>
                  </a:cxn>
                  <a:cxn ang="0">
                    <a:pos x="8" y="35"/>
                  </a:cxn>
                  <a:cxn ang="0">
                    <a:pos x="8" y="66"/>
                  </a:cxn>
                  <a:cxn ang="0">
                    <a:pos x="41" y="66"/>
                  </a:cxn>
                  <a:cxn ang="0">
                    <a:pos x="41" y="71"/>
                  </a:cxn>
                  <a:cxn ang="0">
                    <a:pos x="0" y="71"/>
                  </a:cxn>
                </a:cxnLst>
                <a:rect l="0" t="0" r="r" b="b"/>
                <a:pathLst>
                  <a:path w="41" h="71">
                    <a:moveTo>
                      <a:pt x="0" y="71"/>
                    </a:moveTo>
                    <a:lnTo>
                      <a:pt x="0" y="0"/>
                    </a:lnTo>
                    <a:lnTo>
                      <a:pt x="41" y="0"/>
                    </a:lnTo>
                    <a:lnTo>
                      <a:pt x="41" y="5"/>
                    </a:lnTo>
                    <a:lnTo>
                      <a:pt x="8" y="5"/>
                    </a:lnTo>
                    <a:lnTo>
                      <a:pt x="8" y="31"/>
                    </a:lnTo>
                    <a:lnTo>
                      <a:pt x="38" y="31"/>
                    </a:lnTo>
                    <a:lnTo>
                      <a:pt x="38" y="35"/>
                    </a:lnTo>
                    <a:lnTo>
                      <a:pt x="8" y="35"/>
                    </a:lnTo>
                    <a:lnTo>
                      <a:pt x="8" y="66"/>
                    </a:lnTo>
                    <a:lnTo>
                      <a:pt x="41" y="66"/>
                    </a:lnTo>
                    <a:lnTo>
                      <a:pt x="41" y="7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15" name="Freeform 9"/>
              <p:cNvSpPr>
                <a:spLocks/>
              </p:cNvSpPr>
              <p:nvPr userDrawn="1"/>
            </p:nvSpPr>
            <p:spPr bwMode="auto">
              <a:xfrm rot="16200000">
                <a:off x="1561431" y="2896228"/>
                <a:ext cx="222821" cy="247580"/>
              </a:xfrm>
              <a:custGeom>
                <a:avLst/>
                <a:gdLst/>
                <a:ahLst/>
                <a:cxnLst>
                  <a:cxn ang="0">
                    <a:pos x="0" y="50"/>
                  </a:cxn>
                  <a:cxn ang="0">
                    <a:pos x="19" y="24"/>
                  </a:cxn>
                  <a:cxn ang="0">
                    <a:pos x="0" y="0"/>
                  </a:cxn>
                  <a:cxn ang="0">
                    <a:pos x="7" y="0"/>
                  </a:cxn>
                  <a:cxn ang="0">
                    <a:pos x="21" y="19"/>
                  </a:cxn>
                  <a:cxn ang="0">
                    <a:pos x="38" y="0"/>
                  </a:cxn>
                  <a:cxn ang="0">
                    <a:pos x="45" y="0"/>
                  </a:cxn>
                  <a:cxn ang="0">
                    <a:pos x="26" y="24"/>
                  </a:cxn>
                  <a:cxn ang="0">
                    <a:pos x="45" y="50"/>
                  </a:cxn>
                  <a:cxn ang="0">
                    <a:pos x="38" y="50"/>
                  </a:cxn>
                  <a:cxn ang="0">
                    <a:pos x="21" y="29"/>
                  </a:cxn>
                  <a:cxn ang="0">
                    <a:pos x="7" y="50"/>
                  </a:cxn>
                  <a:cxn ang="0">
                    <a:pos x="0" y="50"/>
                  </a:cxn>
                </a:cxnLst>
                <a:rect l="0" t="0" r="r" b="b"/>
                <a:pathLst>
                  <a:path w="45" h="50">
                    <a:moveTo>
                      <a:pt x="0" y="50"/>
                    </a:moveTo>
                    <a:lnTo>
                      <a:pt x="19" y="24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21" y="19"/>
                    </a:lnTo>
                    <a:lnTo>
                      <a:pt x="38" y="0"/>
                    </a:lnTo>
                    <a:lnTo>
                      <a:pt x="45" y="0"/>
                    </a:lnTo>
                    <a:lnTo>
                      <a:pt x="26" y="24"/>
                    </a:lnTo>
                    <a:lnTo>
                      <a:pt x="45" y="50"/>
                    </a:lnTo>
                    <a:lnTo>
                      <a:pt x="38" y="50"/>
                    </a:lnTo>
                    <a:lnTo>
                      <a:pt x="21" y="29"/>
                    </a:lnTo>
                    <a:lnTo>
                      <a:pt x="7" y="5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16" name="Freeform 10"/>
              <p:cNvSpPr>
                <a:spLocks noEditPoints="1"/>
              </p:cNvSpPr>
              <p:nvPr userDrawn="1"/>
            </p:nvSpPr>
            <p:spPr bwMode="auto">
              <a:xfrm rot="16200000">
                <a:off x="1603520" y="2586752"/>
                <a:ext cx="222821" cy="351565"/>
              </a:xfrm>
              <a:custGeom>
                <a:avLst/>
                <a:gdLst/>
                <a:ahLst/>
                <a:cxnLst>
                  <a:cxn ang="0">
                    <a:pos x="3" y="30"/>
                  </a:cxn>
                  <a:cxn ang="0">
                    <a:pos x="0" y="30"/>
                  </a:cxn>
                  <a:cxn ang="0">
                    <a:pos x="0" y="7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4"/>
                  </a:cxn>
                  <a:cxn ang="0">
                    <a:pos x="9" y="0"/>
                  </a:cxn>
                  <a:cxn ang="0">
                    <a:pos x="19" y="11"/>
                  </a:cxn>
                  <a:cxn ang="0">
                    <a:pos x="9" y="23"/>
                  </a:cxn>
                  <a:cxn ang="0">
                    <a:pos x="3" y="19"/>
                  </a:cxn>
                  <a:cxn ang="0">
                    <a:pos x="3" y="30"/>
                  </a:cxn>
                  <a:cxn ang="0">
                    <a:pos x="16" y="11"/>
                  </a:cxn>
                  <a:cxn ang="0">
                    <a:pos x="9" y="2"/>
                  </a:cxn>
                  <a:cxn ang="0">
                    <a:pos x="3" y="11"/>
                  </a:cxn>
                  <a:cxn ang="0">
                    <a:pos x="9" y="20"/>
                  </a:cxn>
                  <a:cxn ang="0">
                    <a:pos x="16" y="11"/>
                  </a:cxn>
                </a:cxnLst>
                <a:rect l="0" t="0" r="r" b="b"/>
                <a:pathLst>
                  <a:path w="19" h="30">
                    <a:moveTo>
                      <a:pt x="3" y="3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4" y="1"/>
                      <a:pt x="6" y="0"/>
                      <a:pt x="9" y="0"/>
                    </a:cubicBezTo>
                    <a:cubicBezTo>
                      <a:pt x="16" y="0"/>
                      <a:pt x="19" y="6"/>
                      <a:pt x="19" y="11"/>
                    </a:cubicBezTo>
                    <a:cubicBezTo>
                      <a:pt x="19" y="17"/>
                      <a:pt x="16" y="23"/>
                      <a:pt x="9" y="23"/>
                    </a:cubicBezTo>
                    <a:cubicBezTo>
                      <a:pt x="6" y="23"/>
                      <a:pt x="4" y="21"/>
                      <a:pt x="3" y="19"/>
                    </a:cubicBezTo>
                    <a:lnTo>
                      <a:pt x="3" y="30"/>
                    </a:lnTo>
                    <a:close/>
                    <a:moveTo>
                      <a:pt x="16" y="11"/>
                    </a:moveTo>
                    <a:cubicBezTo>
                      <a:pt x="16" y="7"/>
                      <a:pt x="14" y="2"/>
                      <a:pt x="9" y="2"/>
                    </a:cubicBezTo>
                    <a:cubicBezTo>
                      <a:pt x="4" y="2"/>
                      <a:pt x="3" y="6"/>
                      <a:pt x="3" y="11"/>
                    </a:cubicBezTo>
                    <a:cubicBezTo>
                      <a:pt x="3" y="17"/>
                      <a:pt x="4" y="20"/>
                      <a:pt x="9" y="20"/>
                    </a:cubicBezTo>
                    <a:cubicBezTo>
                      <a:pt x="14" y="20"/>
                      <a:pt x="16" y="16"/>
                      <a:pt x="16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17" name="Freeform 11"/>
              <p:cNvSpPr>
                <a:spLocks/>
              </p:cNvSpPr>
              <p:nvPr userDrawn="1"/>
            </p:nvSpPr>
            <p:spPr bwMode="auto">
              <a:xfrm rot="16200000">
                <a:off x="1608471" y="2408494"/>
                <a:ext cx="118839" cy="257483"/>
              </a:xfrm>
              <a:custGeom>
                <a:avLst/>
                <a:gdLst/>
                <a:ahLst/>
                <a:cxnLst>
                  <a:cxn ang="0">
                    <a:pos x="8" y="3"/>
                  </a:cxn>
                  <a:cxn ang="0">
                    <a:pos x="2" y="10"/>
                  </a:cxn>
                  <a:cxn ang="0">
                    <a:pos x="2" y="22"/>
                  </a:cxn>
                  <a:cxn ang="0">
                    <a:pos x="0" y="22"/>
                  </a:cxn>
                  <a:cxn ang="0">
                    <a:pos x="0" y="7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4"/>
                  </a:cxn>
                  <a:cxn ang="0">
                    <a:pos x="8" y="0"/>
                  </a:cxn>
                  <a:cxn ang="0">
                    <a:pos x="10" y="0"/>
                  </a:cxn>
                  <a:cxn ang="0">
                    <a:pos x="10" y="3"/>
                  </a:cxn>
                  <a:cxn ang="0">
                    <a:pos x="8" y="3"/>
                  </a:cxn>
                </a:cxnLst>
                <a:rect l="0" t="0" r="r" b="b"/>
                <a:pathLst>
                  <a:path w="10" h="22">
                    <a:moveTo>
                      <a:pt x="8" y="3"/>
                    </a:moveTo>
                    <a:cubicBezTo>
                      <a:pt x="4" y="3"/>
                      <a:pt x="2" y="6"/>
                      <a:pt x="2" y="10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1"/>
                      <a:pt x="6" y="0"/>
                      <a:pt x="8" y="0"/>
                    </a:cubicBezTo>
                    <a:cubicBezTo>
                      <a:pt x="9" y="0"/>
                      <a:pt x="9" y="0"/>
                      <a:pt x="10" y="0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9" y="3"/>
                      <a:pt x="8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18" name="Freeform 12"/>
              <p:cNvSpPr>
                <a:spLocks noEditPoints="1"/>
              </p:cNvSpPr>
              <p:nvPr userDrawn="1"/>
            </p:nvSpPr>
            <p:spPr bwMode="auto">
              <a:xfrm rot="16200000">
                <a:off x="1566383" y="2237665"/>
                <a:ext cx="212917" cy="267387"/>
              </a:xfrm>
              <a:custGeom>
                <a:avLst/>
                <a:gdLst/>
                <a:ahLst/>
                <a:cxnLst>
                  <a:cxn ang="0">
                    <a:pos x="3" y="12"/>
                  </a:cxn>
                  <a:cxn ang="0">
                    <a:pos x="10" y="21"/>
                  </a:cxn>
                  <a:cxn ang="0">
                    <a:pos x="16" y="16"/>
                  </a:cxn>
                  <a:cxn ang="0">
                    <a:pos x="18" y="16"/>
                  </a:cxn>
                  <a:cxn ang="0">
                    <a:pos x="9" y="23"/>
                  </a:cxn>
                  <a:cxn ang="0">
                    <a:pos x="0" y="12"/>
                  </a:cxn>
                  <a:cxn ang="0">
                    <a:pos x="10" y="0"/>
                  </a:cxn>
                  <a:cxn ang="0">
                    <a:pos x="18" y="12"/>
                  </a:cxn>
                  <a:cxn ang="0">
                    <a:pos x="3" y="12"/>
                  </a:cxn>
                  <a:cxn ang="0">
                    <a:pos x="3" y="10"/>
                  </a:cxn>
                  <a:cxn ang="0">
                    <a:pos x="16" y="10"/>
                  </a:cxn>
                  <a:cxn ang="0">
                    <a:pos x="10" y="2"/>
                  </a:cxn>
                  <a:cxn ang="0">
                    <a:pos x="3" y="10"/>
                  </a:cxn>
                </a:cxnLst>
                <a:rect l="0" t="0" r="r" b="b"/>
                <a:pathLst>
                  <a:path w="18" h="23">
                    <a:moveTo>
                      <a:pt x="3" y="12"/>
                    </a:moveTo>
                    <a:cubicBezTo>
                      <a:pt x="3" y="17"/>
                      <a:pt x="5" y="21"/>
                      <a:pt x="10" y="21"/>
                    </a:cubicBezTo>
                    <a:cubicBezTo>
                      <a:pt x="13" y="21"/>
                      <a:pt x="15" y="18"/>
                      <a:pt x="16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20"/>
                      <a:pt x="14" y="23"/>
                      <a:pt x="9" y="23"/>
                    </a:cubicBezTo>
                    <a:cubicBezTo>
                      <a:pt x="3" y="23"/>
                      <a:pt x="0" y="18"/>
                      <a:pt x="0" y="12"/>
                    </a:cubicBezTo>
                    <a:cubicBezTo>
                      <a:pt x="0" y="6"/>
                      <a:pt x="3" y="0"/>
                      <a:pt x="10" y="0"/>
                    </a:cubicBezTo>
                    <a:cubicBezTo>
                      <a:pt x="16" y="0"/>
                      <a:pt x="18" y="6"/>
                      <a:pt x="18" y="12"/>
                    </a:cubicBezTo>
                    <a:lnTo>
                      <a:pt x="3" y="12"/>
                    </a:lnTo>
                    <a:close/>
                    <a:moveTo>
                      <a:pt x="3" y="10"/>
                    </a:move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6"/>
                      <a:pt x="14" y="2"/>
                      <a:pt x="10" y="2"/>
                    </a:cubicBezTo>
                    <a:cubicBezTo>
                      <a:pt x="6" y="2"/>
                      <a:pt x="3" y="5"/>
                      <a:pt x="3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19" name="Freeform 13"/>
              <p:cNvSpPr>
                <a:spLocks/>
              </p:cNvSpPr>
              <p:nvPr userDrawn="1"/>
            </p:nvSpPr>
            <p:spPr bwMode="auto">
              <a:xfrm rot="16200000">
                <a:off x="1586189" y="2009891"/>
                <a:ext cx="173305" cy="267387"/>
              </a:xfrm>
              <a:custGeom>
                <a:avLst/>
                <a:gdLst/>
                <a:ahLst/>
                <a:cxnLst>
                  <a:cxn ang="0">
                    <a:pos x="7" y="23"/>
                  </a:cxn>
                  <a:cxn ang="0">
                    <a:pos x="0" y="16"/>
                  </a:cxn>
                  <a:cxn ang="0">
                    <a:pos x="2" y="16"/>
                  </a:cxn>
                  <a:cxn ang="0">
                    <a:pos x="7" y="21"/>
                  </a:cxn>
                  <a:cxn ang="0">
                    <a:pos x="13" y="16"/>
                  </a:cxn>
                  <a:cxn ang="0">
                    <a:pos x="7" y="12"/>
                  </a:cxn>
                  <a:cxn ang="0">
                    <a:pos x="0" y="6"/>
                  </a:cxn>
                  <a:cxn ang="0">
                    <a:pos x="8" y="0"/>
                  </a:cxn>
                  <a:cxn ang="0">
                    <a:pos x="15" y="6"/>
                  </a:cxn>
                  <a:cxn ang="0">
                    <a:pos x="12" y="6"/>
                  </a:cxn>
                  <a:cxn ang="0">
                    <a:pos x="8" y="2"/>
                  </a:cxn>
                  <a:cxn ang="0">
                    <a:pos x="3" y="6"/>
                  </a:cxn>
                  <a:cxn ang="0">
                    <a:pos x="8" y="10"/>
                  </a:cxn>
                  <a:cxn ang="0">
                    <a:pos x="15" y="16"/>
                  </a:cxn>
                  <a:cxn ang="0">
                    <a:pos x="7" y="23"/>
                  </a:cxn>
                </a:cxnLst>
                <a:rect l="0" t="0" r="r" b="b"/>
                <a:pathLst>
                  <a:path w="15" h="23">
                    <a:moveTo>
                      <a:pt x="7" y="23"/>
                    </a:moveTo>
                    <a:cubicBezTo>
                      <a:pt x="3" y="23"/>
                      <a:pt x="0" y="21"/>
                      <a:pt x="0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9"/>
                      <a:pt x="4" y="21"/>
                      <a:pt x="7" y="21"/>
                    </a:cubicBezTo>
                    <a:cubicBezTo>
                      <a:pt x="10" y="21"/>
                      <a:pt x="13" y="19"/>
                      <a:pt x="13" y="16"/>
                    </a:cubicBezTo>
                    <a:cubicBezTo>
                      <a:pt x="13" y="14"/>
                      <a:pt x="10" y="13"/>
                      <a:pt x="7" y="12"/>
                    </a:cubicBezTo>
                    <a:cubicBezTo>
                      <a:pt x="4" y="11"/>
                      <a:pt x="0" y="10"/>
                      <a:pt x="0" y="6"/>
                    </a:cubicBezTo>
                    <a:cubicBezTo>
                      <a:pt x="0" y="2"/>
                      <a:pt x="4" y="0"/>
                      <a:pt x="8" y="0"/>
                    </a:cubicBezTo>
                    <a:cubicBezTo>
                      <a:pt x="12" y="0"/>
                      <a:pt x="15" y="2"/>
                      <a:pt x="15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4"/>
                      <a:pt x="10" y="2"/>
                      <a:pt x="8" y="2"/>
                    </a:cubicBezTo>
                    <a:cubicBezTo>
                      <a:pt x="5" y="2"/>
                      <a:pt x="3" y="3"/>
                      <a:pt x="3" y="6"/>
                    </a:cubicBezTo>
                    <a:cubicBezTo>
                      <a:pt x="3" y="9"/>
                      <a:pt x="5" y="9"/>
                      <a:pt x="8" y="10"/>
                    </a:cubicBezTo>
                    <a:cubicBezTo>
                      <a:pt x="12" y="11"/>
                      <a:pt x="15" y="12"/>
                      <a:pt x="15" y="16"/>
                    </a:cubicBezTo>
                    <a:cubicBezTo>
                      <a:pt x="15" y="21"/>
                      <a:pt x="12" y="23"/>
                      <a:pt x="7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0" name="Freeform 14"/>
              <p:cNvSpPr>
                <a:spLocks/>
              </p:cNvSpPr>
              <p:nvPr userDrawn="1"/>
            </p:nvSpPr>
            <p:spPr bwMode="auto">
              <a:xfrm rot="16200000">
                <a:off x="1578761" y="1804398"/>
                <a:ext cx="188161" cy="267387"/>
              </a:xfrm>
              <a:custGeom>
                <a:avLst/>
                <a:gdLst/>
                <a:ahLst/>
                <a:cxnLst>
                  <a:cxn ang="0">
                    <a:pos x="8" y="23"/>
                  </a:cxn>
                  <a:cxn ang="0">
                    <a:pos x="0" y="16"/>
                  </a:cxn>
                  <a:cxn ang="0">
                    <a:pos x="3" y="16"/>
                  </a:cxn>
                  <a:cxn ang="0">
                    <a:pos x="8" y="21"/>
                  </a:cxn>
                  <a:cxn ang="0">
                    <a:pos x="13" y="16"/>
                  </a:cxn>
                  <a:cxn ang="0">
                    <a:pos x="8" y="12"/>
                  </a:cxn>
                  <a:cxn ang="0">
                    <a:pos x="1" y="6"/>
                  </a:cxn>
                  <a:cxn ang="0">
                    <a:pos x="8" y="0"/>
                  </a:cxn>
                  <a:cxn ang="0">
                    <a:pos x="16" y="6"/>
                  </a:cxn>
                  <a:cxn ang="0">
                    <a:pos x="13" y="6"/>
                  </a:cxn>
                  <a:cxn ang="0">
                    <a:pos x="8" y="2"/>
                  </a:cxn>
                  <a:cxn ang="0">
                    <a:pos x="4" y="6"/>
                  </a:cxn>
                  <a:cxn ang="0">
                    <a:pos x="9" y="10"/>
                  </a:cxn>
                  <a:cxn ang="0">
                    <a:pos x="16" y="16"/>
                  </a:cxn>
                  <a:cxn ang="0">
                    <a:pos x="8" y="23"/>
                  </a:cxn>
                </a:cxnLst>
                <a:rect l="0" t="0" r="r" b="b"/>
                <a:pathLst>
                  <a:path w="16" h="23">
                    <a:moveTo>
                      <a:pt x="8" y="23"/>
                    </a:moveTo>
                    <a:cubicBezTo>
                      <a:pt x="4" y="23"/>
                      <a:pt x="0" y="21"/>
                      <a:pt x="0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9"/>
                      <a:pt x="5" y="21"/>
                      <a:pt x="8" y="21"/>
                    </a:cubicBezTo>
                    <a:cubicBezTo>
                      <a:pt x="11" y="21"/>
                      <a:pt x="13" y="19"/>
                      <a:pt x="13" y="16"/>
                    </a:cubicBezTo>
                    <a:cubicBezTo>
                      <a:pt x="13" y="14"/>
                      <a:pt x="11" y="13"/>
                      <a:pt x="8" y="12"/>
                    </a:cubicBezTo>
                    <a:cubicBezTo>
                      <a:pt x="5" y="11"/>
                      <a:pt x="1" y="10"/>
                      <a:pt x="1" y="6"/>
                    </a:cubicBezTo>
                    <a:cubicBezTo>
                      <a:pt x="1" y="2"/>
                      <a:pt x="5" y="0"/>
                      <a:pt x="8" y="0"/>
                    </a:cubicBezTo>
                    <a:cubicBezTo>
                      <a:pt x="13" y="0"/>
                      <a:pt x="16" y="2"/>
                      <a:pt x="16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4"/>
                      <a:pt x="11" y="2"/>
                      <a:pt x="8" y="2"/>
                    </a:cubicBezTo>
                    <a:cubicBezTo>
                      <a:pt x="6" y="2"/>
                      <a:pt x="4" y="3"/>
                      <a:pt x="4" y="6"/>
                    </a:cubicBezTo>
                    <a:cubicBezTo>
                      <a:pt x="4" y="9"/>
                      <a:pt x="6" y="9"/>
                      <a:pt x="9" y="10"/>
                    </a:cubicBezTo>
                    <a:cubicBezTo>
                      <a:pt x="12" y="11"/>
                      <a:pt x="16" y="12"/>
                      <a:pt x="16" y="16"/>
                    </a:cubicBezTo>
                    <a:cubicBezTo>
                      <a:pt x="16" y="21"/>
                      <a:pt x="12" y="23"/>
                      <a:pt x="8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58512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Image w/Title A">
    <p:bg>
      <p:bgPr>
        <a:solidFill>
          <a:srgbClr val="99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solidFill>
            <a:schemeClr val="bg2"/>
          </a:solidFill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1" y="319088"/>
            <a:ext cx="7456488" cy="7493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lang="en-US" sz="3600" b="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1371599" y="1074677"/>
            <a:ext cx="7456489" cy="295335"/>
          </a:xfrm>
        </p:spPr>
        <p:txBody>
          <a:bodyPr wrap="square" bIns="0" anchor="b" anchorCtr="0">
            <a:noAutofit/>
          </a:bodyPr>
          <a:lstStyle>
            <a:lvl1pPr marL="0" indent="0">
              <a:buNone/>
              <a:defRPr sz="20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-1562100" y="0"/>
            <a:ext cx="1562100" cy="426578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666666"/>
                </a:solidFill>
                <a:latin typeface="Arial" charset="0"/>
              </a:rPr>
              <a:t>Full-bleed Image w/Title A: Image placeholder</a:t>
            </a:r>
          </a:p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sz="1200" dirty="0">
                <a:solidFill>
                  <a:srgbClr val="666666"/>
                </a:solidFill>
                <a:latin typeface="Arial" charset="0"/>
              </a:rPr>
              <a:t>Click icon to insert picture. Browse to your image library and select the desired picture – it will be automatically cropped/sized – you </a:t>
            </a:r>
            <a:r>
              <a:rPr lang="en-US" sz="1200" b="1" dirty="0">
                <a:solidFill>
                  <a:srgbClr val="666666"/>
                </a:solidFill>
                <a:latin typeface="Arial" charset="0"/>
              </a:rPr>
              <a:t>cannot</a:t>
            </a:r>
            <a:r>
              <a:rPr lang="en-US" sz="1200" dirty="0">
                <a:solidFill>
                  <a:srgbClr val="666666"/>
                </a:solidFill>
                <a:latin typeface="Arial" charset="0"/>
              </a:rPr>
              <a:t> control how the image is cropped.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200" i="1" dirty="0">
                <a:solidFill>
                  <a:srgbClr val="4D148C"/>
                </a:solidFill>
                <a:latin typeface="Arial" charset="0"/>
              </a:rPr>
              <a:t>Notes can be deleted from masters only: VIEW &gt; SLIDE MASTER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i="1" dirty="0">
                <a:solidFill>
                  <a:srgbClr val="4D148C"/>
                </a:solidFill>
                <a:latin typeface="Arial" charset="0"/>
              </a:rPr>
              <a:t>Delete notes from the corresponding slide in the slide master view.</a:t>
            </a:r>
          </a:p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endParaRPr lang="en-US" sz="1200" dirty="0">
              <a:solidFill>
                <a:srgbClr val="666666"/>
              </a:solidFill>
              <a:latin typeface="Arial" charset="0"/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638175" y="6150102"/>
            <a:ext cx="1430442" cy="591169"/>
            <a:chOff x="638175" y="6150102"/>
            <a:chExt cx="1430442" cy="591169"/>
          </a:xfrm>
        </p:grpSpPr>
        <p:grpSp>
          <p:nvGrpSpPr>
            <p:cNvPr id="12" name="Group 11"/>
            <p:cNvGrpSpPr>
              <a:grpSpLocks noChangeAspect="1"/>
            </p:cNvGrpSpPr>
            <p:nvPr userDrawn="1"/>
          </p:nvGrpSpPr>
          <p:grpSpPr>
            <a:xfrm>
              <a:off x="638167" y="6150104"/>
              <a:ext cx="1430436" cy="384049"/>
              <a:chOff x="1604963" y="814388"/>
              <a:chExt cx="1223962" cy="328612"/>
            </a:xfrm>
            <a:solidFill>
              <a:schemeClr val="bg1"/>
            </a:solidFill>
          </p:grpSpPr>
          <p:sp>
            <p:nvSpPr>
              <p:cNvPr id="21" name="Freeform 7"/>
              <p:cNvSpPr>
                <a:spLocks noEditPoints="1"/>
              </p:cNvSpPr>
              <p:nvPr userDrawn="1"/>
            </p:nvSpPr>
            <p:spPr bwMode="auto">
              <a:xfrm>
                <a:off x="2749550" y="1060450"/>
                <a:ext cx="79375" cy="74612"/>
              </a:xfrm>
              <a:custGeom>
                <a:avLst/>
                <a:gdLst/>
                <a:ahLst/>
                <a:cxnLst>
                  <a:cxn ang="0">
                    <a:pos x="19" y="10"/>
                  </a:cxn>
                  <a:cxn ang="0">
                    <a:pos x="11" y="2"/>
                  </a:cxn>
                  <a:cxn ang="0">
                    <a:pos x="2" y="10"/>
                  </a:cxn>
                  <a:cxn ang="0">
                    <a:pos x="11" y="19"/>
                  </a:cxn>
                  <a:cxn ang="0">
                    <a:pos x="19" y="10"/>
                  </a:cxn>
                  <a:cxn ang="0">
                    <a:pos x="19" y="10"/>
                  </a:cxn>
                  <a:cxn ang="0">
                    <a:pos x="8" y="11"/>
                  </a:cxn>
                  <a:cxn ang="0">
                    <a:pos x="8" y="16"/>
                  </a:cxn>
                  <a:cxn ang="0">
                    <a:pos x="7" y="16"/>
                  </a:cxn>
                  <a:cxn ang="0">
                    <a:pos x="7" y="4"/>
                  </a:cxn>
                  <a:cxn ang="0">
                    <a:pos x="11" y="4"/>
                  </a:cxn>
                  <a:cxn ang="0">
                    <a:pos x="15" y="7"/>
                  </a:cxn>
                  <a:cxn ang="0">
                    <a:pos x="13" y="10"/>
                  </a:cxn>
                  <a:cxn ang="0">
                    <a:pos x="13" y="10"/>
                  </a:cxn>
                  <a:cxn ang="0">
                    <a:pos x="14" y="13"/>
                  </a:cxn>
                  <a:cxn ang="0">
                    <a:pos x="15" y="16"/>
                  </a:cxn>
                  <a:cxn ang="0">
                    <a:pos x="13" y="16"/>
                  </a:cxn>
                  <a:cxn ang="0">
                    <a:pos x="12" y="12"/>
                  </a:cxn>
                  <a:cxn ang="0">
                    <a:pos x="10" y="11"/>
                  </a:cxn>
                  <a:cxn ang="0">
                    <a:pos x="8" y="11"/>
                  </a:cxn>
                  <a:cxn ang="0">
                    <a:pos x="11" y="9"/>
                  </a:cxn>
                  <a:cxn ang="0">
                    <a:pos x="13" y="7"/>
                  </a:cxn>
                  <a:cxn ang="0">
                    <a:pos x="11" y="6"/>
                  </a:cxn>
                  <a:cxn ang="0">
                    <a:pos x="8" y="6"/>
                  </a:cxn>
                  <a:cxn ang="0">
                    <a:pos x="8" y="9"/>
                  </a:cxn>
                  <a:cxn ang="0">
                    <a:pos x="11" y="9"/>
                  </a:cxn>
                  <a:cxn ang="0">
                    <a:pos x="0" y="10"/>
                  </a:cxn>
                  <a:cxn ang="0">
                    <a:pos x="11" y="0"/>
                  </a:cxn>
                  <a:cxn ang="0">
                    <a:pos x="21" y="10"/>
                  </a:cxn>
                  <a:cxn ang="0">
                    <a:pos x="11" y="20"/>
                  </a:cxn>
                  <a:cxn ang="0">
                    <a:pos x="0" y="10"/>
                  </a:cxn>
                </a:cxnLst>
                <a:rect l="0" t="0" r="r" b="b"/>
                <a:pathLst>
                  <a:path w="21" h="20">
                    <a:moveTo>
                      <a:pt x="19" y="10"/>
                    </a:moveTo>
                    <a:cubicBezTo>
                      <a:pt x="19" y="5"/>
                      <a:pt x="15" y="2"/>
                      <a:pt x="11" y="2"/>
                    </a:cubicBezTo>
                    <a:cubicBezTo>
                      <a:pt x="6" y="2"/>
                      <a:pt x="2" y="5"/>
                      <a:pt x="2" y="10"/>
                    </a:cubicBezTo>
                    <a:cubicBezTo>
                      <a:pt x="2" y="15"/>
                      <a:pt x="6" y="19"/>
                      <a:pt x="11" y="19"/>
                    </a:cubicBezTo>
                    <a:cubicBezTo>
                      <a:pt x="15" y="19"/>
                      <a:pt x="19" y="15"/>
                      <a:pt x="19" y="10"/>
                    </a:cubicBezTo>
                    <a:cubicBezTo>
                      <a:pt x="19" y="10"/>
                      <a:pt x="19" y="10"/>
                      <a:pt x="19" y="10"/>
                    </a:cubicBezTo>
                    <a:close/>
                    <a:moveTo>
                      <a:pt x="8" y="11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4" y="4"/>
                      <a:pt x="15" y="5"/>
                      <a:pt x="15" y="7"/>
                    </a:cubicBezTo>
                    <a:cubicBezTo>
                      <a:pt x="15" y="9"/>
                      <a:pt x="14" y="10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4" y="10"/>
                      <a:pt x="14" y="11"/>
                      <a:pt x="14" y="13"/>
                    </a:cubicBezTo>
                    <a:cubicBezTo>
                      <a:pt x="15" y="14"/>
                      <a:pt x="15" y="16"/>
                      <a:pt x="15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5"/>
                      <a:pt x="13" y="13"/>
                      <a:pt x="12" y="12"/>
                    </a:cubicBezTo>
                    <a:cubicBezTo>
                      <a:pt x="12" y="11"/>
                      <a:pt x="11" y="11"/>
                      <a:pt x="10" y="11"/>
                    </a:cubicBezTo>
                    <a:cubicBezTo>
                      <a:pt x="8" y="11"/>
                      <a:pt x="8" y="11"/>
                      <a:pt x="8" y="11"/>
                    </a:cubicBezTo>
                    <a:close/>
                    <a:moveTo>
                      <a:pt x="11" y="9"/>
                    </a:moveTo>
                    <a:cubicBezTo>
                      <a:pt x="12" y="9"/>
                      <a:pt x="13" y="8"/>
                      <a:pt x="13" y="7"/>
                    </a:cubicBezTo>
                    <a:cubicBezTo>
                      <a:pt x="13" y="6"/>
                      <a:pt x="12" y="6"/>
                      <a:pt x="11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11" y="9"/>
                      <a:pt x="11" y="9"/>
                      <a:pt x="11" y="9"/>
                    </a:cubicBezTo>
                    <a:close/>
                    <a:moveTo>
                      <a:pt x="0" y="10"/>
                    </a:moveTo>
                    <a:cubicBezTo>
                      <a:pt x="0" y="4"/>
                      <a:pt x="5" y="0"/>
                      <a:pt x="11" y="0"/>
                    </a:cubicBezTo>
                    <a:cubicBezTo>
                      <a:pt x="16" y="0"/>
                      <a:pt x="21" y="4"/>
                      <a:pt x="21" y="10"/>
                    </a:cubicBezTo>
                    <a:cubicBezTo>
                      <a:pt x="21" y="16"/>
                      <a:pt x="16" y="20"/>
                      <a:pt x="11" y="20"/>
                    </a:cubicBezTo>
                    <a:cubicBezTo>
                      <a:pt x="5" y="20"/>
                      <a:pt x="0" y="16"/>
                      <a:pt x="0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2" name="Freeform 8"/>
              <p:cNvSpPr>
                <a:spLocks noEditPoints="1"/>
              </p:cNvSpPr>
              <p:nvPr userDrawn="1"/>
            </p:nvSpPr>
            <p:spPr bwMode="auto">
              <a:xfrm>
                <a:off x="1604963" y="814388"/>
                <a:ext cx="1106487" cy="328612"/>
              </a:xfrm>
              <a:custGeom>
                <a:avLst/>
                <a:gdLst/>
                <a:ahLst/>
                <a:cxnLst>
                  <a:cxn ang="0">
                    <a:pos x="295" y="29"/>
                  </a:cxn>
                  <a:cxn ang="0">
                    <a:pos x="256" y="41"/>
                  </a:cxn>
                  <a:cxn ang="0">
                    <a:pos x="191" y="29"/>
                  </a:cxn>
                  <a:cxn ang="0">
                    <a:pos x="217" y="22"/>
                  </a:cxn>
                  <a:cxn ang="0">
                    <a:pos x="147" y="0"/>
                  </a:cxn>
                  <a:cxn ang="0">
                    <a:pos x="147" y="34"/>
                  </a:cxn>
                  <a:cxn ang="0">
                    <a:pos x="104" y="48"/>
                  </a:cxn>
                  <a:cxn ang="0">
                    <a:pos x="48" y="42"/>
                  </a:cxn>
                  <a:cxn ang="0">
                    <a:pos x="23" y="31"/>
                  </a:cxn>
                  <a:cxn ang="0">
                    <a:pos x="50" y="18"/>
                  </a:cxn>
                  <a:cxn ang="0">
                    <a:pos x="0" y="0"/>
                  </a:cxn>
                  <a:cxn ang="0">
                    <a:pos x="23" y="85"/>
                  </a:cxn>
                  <a:cxn ang="0">
                    <a:pos x="45" y="49"/>
                  </a:cxn>
                  <a:cxn ang="0">
                    <a:pos x="75" y="87"/>
                  </a:cxn>
                  <a:cxn ang="0">
                    <a:pos x="85" y="68"/>
                  </a:cxn>
                  <a:cxn ang="0">
                    <a:pos x="64" y="61"/>
                  </a:cxn>
                  <a:cxn ang="0">
                    <a:pos x="131" y="88"/>
                  </a:cxn>
                  <a:cxn ang="0">
                    <a:pos x="147" y="79"/>
                  </a:cxn>
                  <a:cxn ang="0">
                    <a:pos x="245" y="85"/>
                  </a:cxn>
                  <a:cxn ang="0">
                    <a:pos x="266" y="85"/>
                  </a:cxn>
                  <a:cxn ang="0">
                    <a:pos x="270" y="57"/>
                  </a:cxn>
                  <a:cxn ang="0">
                    <a:pos x="75" y="40"/>
                  </a:cxn>
                  <a:cxn ang="0">
                    <a:pos x="64" y="49"/>
                  </a:cxn>
                  <a:cxn ang="0">
                    <a:pos x="123" y="58"/>
                  </a:cxn>
                  <a:cxn ang="0">
                    <a:pos x="147" y="58"/>
                  </a:cxn>
                  <a:cxn ang="0">
                    <a:pos x="213" y="80"/>
                  </a:cxn>
                  <a:cxn ang="0">
                    <a:pos x="169" y="4"/>
                  </a:cxn>
                  <a:cxn ang="0">
                    <a:pos x="213" y="18"/>
                  </a:cxn>
                  <a:cxn ang="0">
                    <a:pos x="187" y="33"/>
                  </a:cxn>
                  <a:cxn ang="0">
                    <a:pos x="213" y="46"/>
                  </a:cxn>
                  <a:cxn ang="0">
                    <a:pos x="187" y="67"/>
                  </a:cxn>
                  <a:cxn ang="0">
                    <a:pos x="213" y="80"/>
                  </a:cxn>
                  <a:cxn ang="0">
                    <a:pos x="191" y="51"/>
                  </a:cxn>
                  <a:cxn ang="0">
                    <a:pos x="217" y="31"/>
                  </a:cxn>
                  <a:cxn ang="0">
                    <a:pos x="217" y="83"/>
                  </a:cxn>
                  <a:cxn ang="0">
                    <a:pos x="191" y="62"/>
                  </a:cxn>
                  <a:cxn ang="0">
                    <a:pos x="243" y="80"/>
                  </a:cxn>
                  <a:cxn ang="0">
                    <a:pos x="247" y="57"/>
                  </a:cxn>
                  <a:cxn ang="0">
                    <a:pos x="244" y="33"/>
                  </a:cxn>
                  <a:cxn ang="0">
                    <a:pos x="268" y="33"/>
                  </a:cxn>
                  <a:cxn ang="0">
                    <a:pos x="265" y="57"/>
                  </a:cxn>
                  <a:cxn ang="0">
                    <a:pos x="267" y="80"/>
                  </a:cxn>
                </a:cxnLst>
                <a:rect l="0" t="0" r="r" b="b"/>
                <a:pathLst>
                  <a:path w="295" h="88">
                    <a:moveTo>
                      <a:pt x="270" y="57"/>
                    </a:moveTo>
                    <a:cubicBezTo>
                      <a:pt x="295" y="29"/>
                      <a:pt x="295" y="29"/>
                      <a:pt x="295" y="29"/>
                    </a:cubicBezTo>
                    <a:cubicBezTo>
                      <a:pt x="266" y="29"/>
                      <a:pt x="266" y="29"/>
                      <a:pt x="266" y="29"/>
                    </a:cubicBezTo>
                    <a:cubicBezTo>
                      <a:pt x="256" y="41"/>
                      <a:pt x="256" y="41"/>
                      <a:pt x="256" y="41"/>
                    </a:cubicBezTo>
                    <a:cubicBezTo>
                      <a:pt x="246" y="29"/>
                      <a:pt x="246" y="29"/>
                      <a:pt x="246" y="29"/>
                    </a:cubicBezTo>
                    <a:cubicBezTo>
                      <a:pt x="191" y="29"/>
                      <a:pt x="191" y="29"/>
                      <a:pt x="191" y="29"/>
                    </a:cubicBezTo>
                    <a:cubicBezTo>
                      <a:pt x="191" y="22"/>
                      <a:pt x="191" y="22"/>
                      <a:pt x="191" y="22"/>
                    </a:cubicBezTo>
                    <a:cubicBezTo>
                      <a:pt x="217" y="22"/>
                      <a:pt x="217" y="22"/>
                      <a:pt x="217" y="22"/>
                    </a:cubicBezTo>
                    <a:cubicBezTo>
                      <a:pt x="217" y="0"/>
                      <a:pt x="217" y="0"/>
                      <a:pt x="217" y="0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147" y="34"/>
                      <a:pt x="147" y="34"/>
                      <a:pt x="147" y="34"/>
                    </a:cubicBezTo>
                    <a:cubicBezTo>
                      <a:pt x="147" y="34"/>
                      <a:pt x="147" y="34"/>
                      <a:pt x="147" y="34"/>
                    </a:cubicBezTo>
                    <a:cubicBezTo>
                      <a:pt x="143" y="29"/>
                      <a:pt x="137" y="28"/>
                      <a:pt x="131" y="28"/>
                    </a:cubicBezTo>
                    <a:cubicBezTo>
                      <a:pt x="118" y="28"/>
                      <a:pt x="108" y="36"/>
                      <a:pt x="104" y="48"/>
                    </a:cubicBezTo>
                    <a:cubicBezTo>
                      <a:pt x="100" y="35"/>
                      <a:pt x="90" y="27"/>
                      <a:pt x="75" y="27"/>
                    </a:cubicBezTo>
                    <a:cubicBezTo>
                      <a:pt x="63" y="27"/>
                      <a:pt x="53" y="33"/>
                      <a:pt x="48" y="42"/>
                    </a:cubicBezTo>
                    <a:cubicBezTo>
                      <a:pt x="48" y="31"/>
                      <a:pt x="48" y="31"/>
                      <a:pt x="48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50" y="18"/>
                      <a:pt x="50" y="18"/>
                      <a:pt x="50" y="18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3" y="49"/>
                      <a:pt x="23" y="49"/>
                      <a:pt x="23" y="49"/>
                    </a:cubicBezTo>
                    <a:cubicBezTo>
                      <a:pt x="45" y="49"/>
                      <a:pt x="45" y="49"/>
                      <a:pt x="45" y="49"/>
                    </a:cubicBezTo>
                    <a:cubicBezTo>
                      <a:pt x="45" y="51"/>
                      <a:pt x="44" y="54"/>
                      <a:pt x="44" y="57"/>
                    </a:cubicBezTo>
                    <a:cubicBezTo>
                      <a:pt x="44" y="75"/>
                      <a:pt x="58" y="87"/>
                      <a:pt x="75" y="87"/>
                    </a:cubicBezTo>
                    <a:cubicBezTo>
                      <a:pt x="90" y="87"/>
                      <a:pt x="99" y="81"/>
                      <a:pt x="104" y="68"/>
                    </a:cubicBezTo>
                    <a:cubicBezTo>
                      <a:pt x="85" y="68"/>
                      <a:pt x="85" y="68"/>
                      <a:pt x="85" y="68"/>
                    </a:cubicBezTo>
                    <a:cubicBezTo>
                      <a:pt x="82" y="72"/>
                      <a:pt x="80" y="73"/>
                      <a:pt x="75" y="73"/>
                    </a:cubicBezTo>
                    <a:cubicBezTo>
                      <a:pt x="69" y="73"/>
                      <a:pt x="64" y="68"/>
                      <a:pt x="64" y="61"/>
                    </a:cubicBezTo>
                    <a:cubicBezTo>
                      <a:pt x="103" y="61"/>
                      <a:pt x="103" y="61"/>
                      <a:pt x="103" y="61"/>
                    </a:cubicBezTo>
                    <a:cubicBezTo>
                      <a:pt x="105" y="75"/>
                      <a:pt x="116" y="88"/>
                      <a:pt x="131" y="88"/>
                    </a:cubicBezTo>
                    <a:cubicBezTo>
                      <a:pt x="137" y="88"/>
                      <a:pt x="143" y="84"/>
                      <a:pt x="147" y="79"/>
                    </a:cubicBezTo>
                    <a:cubicBezTo>
                      <a:pt x="147" y="79"/>
                      <a:pt x="147" y="79"/>
                      <a:pt x="147" y="79"/>
                    </a:cubicBezTo>
                    <a:cubicBezTo>
                      <a:pt x="147" y="85"/>
                      <a:pt x="147" y="85"/>
                      <a:pt x="147" y="85"/>
                    </a:cubicBezTo>
                    <a:cubicBezTo>
                      <a:pt x="245" y="85"/>
                      <a:pt x="245" y="85"/>
                      <a:pt x="245" y="85"/>
                    </a:cubicBezTo>
                    <a:cubicBezTo>
                      <a:pt x="255" y="73"/>
                      <a:pt x="255" y="73"/>
                      <a:pt x="255" y="73"/>
                    </a:cubicBezTo>
                    <a:cubicBezTo>
                      <a:pt x="266" y="85"/>
                      <a:pt x="266" y="85"/>
                      <a:pt x="266" y="85"/>
                    </a:cubicBezTo>
                    <a:cubicBezTo>
                      <a:pt x="295" y="85"/>
                      <a:pt x="295" y="85"/>
                      <a:pt x="295" y="85"/>
                    </a:cubicBezTo>
                    <a:lnTo>
                      <a:pt x="270" y="57"/>
                    </a:lnTo>
                    <a:close/>
                    <a:moveTo>
                      <a:pt x="64" y="49"/>
                    </a:moveTo>
                    <a:cubicBezTo>
                      <a:pt x="66" y="44"/>
                      <a:pt x="70" y="40"/>
                      <a:pt x="75" y="40"/>
                    </a:cubicBezTo>
                    <a:cubicBezTo>
                      <a:pt x="81" y="40"/>
                      <a:pt x="85" y="44"/>
                      <a:pt x="86" y="49"/>
                    </a:cubicBezTo>
                    <a:cubicBezTo>
                      <a:pt x="86" y="49"/>
                      <a:pt x="64" y="49"/>
                      <a:pt x="64" y="49"/>
                    </a:cubicBezTo>
                    <a:close/>
                    <a:moveTo>
                      <a:pt x="135" y="72"/>
                    </a:moveTo>
                    <a:cubicBezTo>
                      <a:pt x="128" y="72"/>
                      <a:pt x="123" y="65"/>
                      <a:pt x="123" y="58"/>
                    </a:cubicBezTo>
                    <a:cubicBezTo>
                      <a:pt x="123" y="50"/>
                      <a:pt x="127" y="43"/>
                      <a:pt x="135" y="43"/>
                    </a:cubicBezTo>
                    <a:cubicBezTo>
                      <a:pt x="143" y="43"/>
                      <a:pt x="147" y="50"/>
                      <a:pt x="147" y="58"/>
                    </a:cubicBezTo>
                    <a:cubicBezTo>
                      <a:pt x="147" y="65"/>
                      <a:pt x="143" y="72"/>
                      <a:pt x="135" y="72"/>
                    </a:cubicBezTo>
                    <a:close/>
                    <a:moveTo>
                      <a:pt x="213" y="80"/>
                    </a:moveTo>
                    <a:cubicBezTo>
                      <a:pt x="169" y="80"/>
                      <a:pt x="169" y="80"/>
                      <a:pt x="169" y="80"/>
                    </a:cubicBezTo>
                    <a:cubicBezTo>
                      <a:pt x="169" y="4"/>
                      <a:pt x="169" y="4"/>
                      <a:pt x="169" y="4"/>
                    </a:cubicBezTo>
                    <a:cubicBezTo>
                      <a:pt x="213" y="4"/>
                      <a:pt x="213" y="4"/>
                      <a:pt x="213" y="4"/>
                    </a:cubicBezTo>
                    <a:cubicBezTo>
                      <a:pt x="213" y="18"/>
                      <a:pt x="213" y="18"/>
                      <a:pt x="213" y="18"/>
                    </a:cubicBezTo>
                    <a:cubicBezTo>
                      <a:pt x="187" y="18"/>
                      <a:pt x="187" y="18"/>
                      <a:pt x="187" y="18"/>
                    </a:cubicBezTo>
                    <a:cubicBezTo>
                      <a:pt x="187" y="33"/>
                      <a:pt x="187" y="33"/>
                      <a:pt x="187" y="33"/>
                    </a:cubicBezTo>
                    <a:cubicBezTo>
                      <a:pt x="213" y="33"/>
                      <a:pt x="213" y="33"/>
                      <a:pt x="213" y="33"/>
                    </a:cubicBezTo>
                    <a:cubicBezTo>
                      <a:pt x="213" y="46"/>
                      <a:pt x="213" y="46"/>
                      <a:pt x="213" y="46"/>
                    </a:cubicBezTo>
                    <a:cubicBezTo>
                      <a:pt x="187" y="46"/>
                      <a:pt x="187" y="46"/>
                      <a:pt x="187" y="46"/>
                    </a:cubicBezTo>
                    <a:cubicBezTo>
                      <a:pt x="187" y="67"/>
                      <a:pt x="187" y="67"/>
                      <a:pt x="187" y="67"/>
                    </a:cubicBezTo>
                    <a:cubicBezTo>
                      <a:pt x="213" y="67"/>
                      <a:pt x="213" y="67"/>
                      <a:pt x="213" y="67"/>
                    </a:cubicBezTo>
                    <a:lnTo>
                      <a:pt x="213" y="80"/>
                    </a:lnTo>
                    <a:close/>
                    <a:moveTo>
                      <a:pt x="191" y="62"/>
                    </a:moveTo>
                    <a:cubicBezTo>
                      <a:pt x="191" y="51"/>
                      <a:pt x="191" y="51"/>
                      <a:pt x="191" y="51"/>
                    </a:cubicBezTo>
                    <a:cubicBezTo>
                      <a:pt x="217" y="51"/>
                      <a:pt x="217" y="51"/>
                      <a:pt x="217" y="51"/>
                    </a:cubicBezTo>
                    <a:cubicBezTo>
                      <a:pt x="217" y="31"/>
                      <a:pt x="217" y="31"/>
                      <a:pt x="217" y="31"/>
                    </a:cubicBezTo>
                    <a:cubicBezTo>
                      <a:pt x="241" y="57"/>
                      <a:pt x="241" y="57"/>
                      <a:pt x="241" y="57"/>
                    </a:cubicBezTo>
                    <a:cubicBezTo>
                      <a:pt x="217" y="83"/>
                      <a:pt x="217" y="83"/>
                      <a:pt x="217" y="83"/>
                    </a:cubicBezTo>
                    <a:cubicBezTo>
                      <a:pt x="217" y="62"/>
                      <a:pt x="217" y="62"/>
                      <a:pt x="217" y="62"/>
                    </a:cubicBezTo>
                    <a:lnTo>
                      <a:pt x="191" y="62"/>
                    </a:lnTo>
                    <a:close/>
                    <a:moveTo>
                      <a:pt x="255" y="67"/>
                    </a:moveTo>
                    <a:cubicBezTo>
                      <a:pt x="243" y="80"/>
                      <a:pt x="243" y="80"/>
                      <a:pt x="243" y="80"/>
                    </a:cubicBezTo>
                    <a:cubicBezTo>
                      <a:pt x="226" y="80"/>
                      <a:pt x="226" y="80"/>
                      <a:pt x="226" y="80"/>
                    </a:cubicBezTo>
                    <a:cubicBezTo>
                      <a:pt x="247" y="57"/>
                      <a:pt x="247" y="57"/>
                      <a:pt x="247" y="57"/>
                    </a:cubicBezTo>
                    <a:cubicBezTo>
                      <a:pt x="226" y="33"/>
                      <a:pt x="226" y="33"/>
                      <a:pt x="226" y="33"/>
                    </a:cubicBezTo>
                    <a:cubicBezTo>
                      <a:pt x="244" y="33"/>
                      <a:pt x="244" y="33"/>
                      <a:pt x="244" y="33"/>
                    </a:cubicBezTo>
                    <a:cubicBezTo>
                      <a:pt x="256" y="47"/>
                      <a:pt x="256" y="47"/>
                      <a:pt x="256" y="47"/>
                    </a:cubicBezTo>
                    <a:cubicBezTo>
                      <a:pt x="268" y="33"/>
                      <a:pt x="268" y="33"/>
                      <a:pt x="268" y="33"/>
                    </a:cubicBezTo>
                    <a:cubicBezTo>
                      <a:pt x="286" y="33"/>
                      <a:pt x="286" y="33"/>
                      <a:pt x="286" y="33"/>
                    </a:cubicBezTo>
                    <a:cubicBezTo>
                      <a:pt x="265" y="57"/>
                      <a:pt x="265" y="57"/>
                      <a:pt x="265" y="57"/>
                    </a:cubicBezTo>
                    <a:cubicBezTo>
                      <a:pt x="286" y="80"/>
                      <a:pt x="286" y="80"/>
                      <a:pt x="286" y="80"/>
                    </a:cubicBezTo>
                    <a:cubicBezTo>
                      <a:pt x="267" y="80"/>
                      <a:pt x="267" y="80"/>
                      <a:pt x="267" y="80"/>
                    </a:cubicBezTo>
                    <a:lnTo>
                      <a:pt x="255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</p:grpSp>
        <p:grpSp>
          <p:nvGrpSpPr>
            <p:cNvPr id="13" name="Group 31"/>
            <p:cNvGrpSpPr/>
            <p:nvPr userDrawn="1"/>
          </p:nvGrpSpPr>
          <p:grpSpPr>
            <a:xfrm rot="5400000">
              <a:off x="1577995" y="6372487"/>
              <a:ext cx="166787" cy="570781"/>
              <a:chOff x="1445069" y="1844011"/>
              <a:chExt cx="445644" cy="1525095"/>
            </a:xfrm>
          </p:grpSpPr>
          <p:sp>
            <p:nvSpPr>
              <p:cNvPr id="14" name="Freeform 8"/>
              <p:cNvSpPr>
                <a:spLocks/>
              </p:cNvSpPr>
              <p:nvPr userDrawn="1"/>
            </p:nvSpPr>
            <p:spPr bwMode="auto">
              <a:xfrm rot="16200000">
                <a:off x="1519345" y="3091816"/>
                <a:ext cx="203014" cy="351565"/>
              </a:xfrm>
              <a:custGeom>
                <a:avLst/>
                <a:gdLst/>
                <a:ahLst/>
                <a:cxnLst>
                  <a:cxn ang="0">
                    <a:pos x="0" y="71"/>
                  </a:cxn>
                  <a:cxn ang="0">
                    <a:pos x="0" y="0"/>
                  </a:cxn>
                  <a:cxn ang="0">
                    <a:pos x="41" y="0"/>
                  </a:cxn>
                  <a:cxn ang="0">
                    <a:pos x="41" y="5"/>
                  </a:cxn>
                  <a:cxn ang="0">
                    <a:pos x="8" y="5"/>
                  </a:cxn>
                  <a:cxn ang="0">
                    <a:pos x="8" y="31"/>
                  </a:cxn>
                  <a:cxn ang="0">
                    <a:pos x="38" y="31"/>
                  </a:cxn>
                  <a:cxn ang="0">
                    <a:pos x="38" y="35"/>
                  </a:cxn>
                  <a:cxn ang="0">
                    <a:pos x="8" y="35"/>
                  </a:cxn>
                  <a:cxn ang="0">
                    <a:pos x="8" y="66"/>
                  </a:cxn>
                  <a:cxn ang="0">
                    <a:pos x="41" y="66"/>
                  </a:cxn>
                  <a:cxn ang="0">
                    <a:pos x="41" y="71"/>
                  </a:cxn>
                  <a:cxn ang="0">
                    <a:pos x="0" y="71"/>
                  </a:cxn>
                </a:cxnLst>
                <a:rect l="0" t="0" r="r" b="b"/>
                <a:pathLst>
                  <a:path w="41" h="71">
                    <a:moveTo>
                      <a:pt x="0" y="71"/>
                    </a:moveTo>
                    <a:lnTo>
                      <a:pt x="0" y="0"/>
                    </a:lnTo>
                    <a:lnTo>
                      <a:pt x="41" y="0"/>
                    </a:lnTo>
                    <a:lnTo>
                      <a:pt x="41" y="5"/>
                    </a:lnTo>
                    <a:lnTo>
                      <a:pt x="8" y="5"/>
                    </a:lnTo>
                    <a:lnTo>
                      <a:pt x="8" y="31"/>
                    </a:lnTo>
                    <a:lnTo>
                      <a:pt x="38" y="31"/>
                    </a:lnTo>
                    <a:lnTo>
                      <a:pt x="38" y="35"/>
                    </a:lnTo>
                    <a:lnTo>
                      <a:pt x="8" y="35"/>
                    </a:lnTo>
                    <a:lnTo>
                      <a:pt x="8" y="66"/>
                    </a:lnTo>
                    <a:lnTo>
                      <a:pt x="41" y="66"/>
                    </a:lnTo>
                    <a:lnTo>
                      <a:pt x="41" y="7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15" name="Freeform 9"/>
              <p:cNvSpPr>
                <a:spLocks/>
              </p:cNvSpPr>
              <p:nvPr userDrawn="1"/>
            </p:nvSpPr>
            <p:spPr bwMode="auto">
              <a:xfrm rot="16200000">
                <a:off x="1561431" y="2896228"/>
                <a:ext cx="222821" cy="247580"/>
              </a:xfrm>
              <a:custGeom>
                <a:avLst/>
                <a:gdLst/>
                <a:ahLst/>
                <a:cxnLst>
                  <a:cxn ang="0">
                    <a:pos x="0" y="50"/>
                  </a:cxn>
                  <a:cxn ang="0">
                    <a:pos x="19" y="24"/>
                  </a:cxn>
                  <a:cxn ang="0">
                    <a:pos x="0" y="0"/>
                  </a:cxn>
                  <a:cxn ang="0">
                    <a:pos x="7" y="0"/>
                  </a:cxn>
                  <a:cxn ang="0">
                    <a:pos x="21" y="19"/>
                  </a:cxn>
                  <a:cxn ang="0">
                    <a:pos x="38" y="0"/>
                  </a:cxn>
                  <a:cxn ang="0">
                    <a:pos x="45" y="0"/>
                  </a:cxn>
                  <a:cxn ang="0">
                    <a:pos x="26" y="24"/>
                  </a:cxn>
                  <a:cxn ang="0">
                    <a:pos x="45" y="50"/>
                  </a:cxn>
                  <a:cxn ang="0">
                    <a:pos x="38" y="50"/>
                  </a:cxn>
                  <a:cxn ang="0">
                    <a:pos x="21" y="29"/>
                  </a:cxn>
                  <a:cxn ang="0">
                    <a:pos x="7" y="50"/>
                  </a:cxn>
                  <a:cxn ang="0">
                    <a:pos x="0" y="50"/>
                  </a:cxn>
                </a:cxnLst>
                <a:rect l="0" t="0" r="r" b="b"/>
                <a:pathLst>
                  <a:path w="45" h="50">
                    <a:moveTo>
                      <a:pt x="0" y="50"/>
                    </a:moveTo>
                    <a:lnTo>
                      <a:pt x="19" y="24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21" y="19"/>
                    </a:lnTo>
                    <a:lnTo>
                      <a:pt x="38" y="0"/>
                    </a:lnTo>
                    <a:lnTo>
                      <a:pt x="45" y="0"/>
                    </a:lnTo>
                    <a:lnTo>
                      <a:pt x="26" y="24"/>
                    </a:lnTo>
                    <a:lnTo>
                      <a:pt x="45" y="50"/>
                    </a:lnTo>
                    <a:lnTo>
                      <a:pt x="38" y="50"/>
                    </a:lnTo>
                    <a:lnTo>
                      <a:pt x="21" y="29"/>
                    </a:lnTo>
                    <a:lnTo>
                      <a:pt x="7" y="5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16" name="Freeform 10"/>
              <p:cNvSpPr>
                <a:spLocks noEditPoints="1"/>
              </p:cNvSpPr>
              <p:nvPr userDrawn="1"/>
            </p:nvSpPr>
            <p:spPr bwMode="auto">
              <a:xfrm rot="16200000">
                <a:off x="1603520" y="2586752"/>
                <a:ext cx="222821" cy="351565"/>
              </a:xfrm>
              <a:custGeom>
                <a:avLst/>
                <a:gdLst/>
                <a:ahLst/>
                <a:cxnLst>
                  <a:cxn ang="0">
                    <a:pos x="3" y="30"/>
                  </a:cxn>
                  <a:cxn ang="0">
                    <a:pos x="0" y="30"/>
                  </a:cxn>
                  <a:cxn ang="0">
                    <a:pos x="0" y="7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4"/>
                  </a:cxn>
                  <a:cxn ang="0">
                    <a:pos x="9" y="0"/>
                  </a:cxn>
                  <a:cxn ang="0">
                    <a:pos x="19" y="11"/>
                  </a:cxn>
                  <a:cxn ang="0">
                    <a:pos x="9" y="23"/>
                  </a:cxn>
                  <a:cxn ang="0">
                    <a:pos x="3" y="19"/>
                  </a:cxn>
                  <a:cxn ang="0">
                    <a:pos x="3" y="30"/>
                  </a:cxn>
                  <a:cxn ang="0">
                    <a:pos x="16" y="11"/>
                  </a:cxn>
                  <a:cxn ang="0">
                    <a:pos x="9" y="2"/>
                  </a:cxn>
                  <a:cxn ang="0">
                    <a:pos x="3" y="11"/>
                  </a:cxn>
                  <a:cxn ang="0">
                    <a:pos x="9" y="20"/>
                  </a:cxn>
                  <a:cxn ang="0">
                    <a:pos x="16" y="11"/>
                  </a:cxn>
                </a:cxnLst>
                <a:rect l="0" t="0" r="r" b="b"/>
                <a:pathLst>
                  <a:path w="19" h="30">
                    <a:moveTo>
                      <a:pt x="3" y="3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4" y="1"/>
                      <a:pt x="6" y="0"/>
                      <a:pt x="9" y="0"/>
                    </a:cubicBezTo>
                    <a:cubicBezTo>
                      <a:pt x="16" y="0"/>
                      <a:pt x="19" y="6"/>
                      <a:pt x="19" y="11"/>
                    </a:cubicBezTo>
                    <a:cubicBezTo>
                      <a:pt x="19" y="17"/>
                      <a:pt x="16" y="23"/>
                      <a:pt x="9" y="23"/>
                    </a:cubicBezTo>
                    <a:cubicBezTo>
                      <a:pt x="6" y="23"/>
                      <a:pt x="4" y="21"/>
                      <a:pt x="3" y="19"/>
                    </a:cubicBezTo>
                    <a:lnTo>
                      <a:pt x="3" y="30"/>
                    </a:lnTo>
                    <a:close/>
                    <a:moveTo>
                      <a:pt x="16" y="11"/>
                    </a:moveTo>
                    <a:cubicBezTo>
                      <a:pt x="16" y="7"/>
                      <a:pt x="14" y="2"/>
                      <a:pt x="9" y="2"/>
                    </a:cubicBezTo>
                    <a:cubicBezTo>
                      <a:pt x="4" y="2"/>
                      <a:pt x="3" y="6"/>
                      <a:pt x="3" y="11"/>
                    </a:cubicBezTo>
                    <a:cubicBezTo>
                      <a:pt x="3" y="17"/>
                      <a:pt x="4" y="20"/>
                      <a:pt x="9" y="20"/>
                    </a:cubicBezTo>
                    <a:cubicBezTo>
                      <a:pt x="14" y="20"/>
                      <a:pt x="16" y="16"/>
                      <a:pt x="16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17" name="Freeform 11"/>
              <p:cNvSpPr>
                <a:spLocks/>
              </p:cNvSpPr>
              <p:nvPr userDrawn="1"/>
            </p:nvSpPr>
            <p:spPr bwMode="auto">
              <a:xfrm rot="16200000">
                <a:off x="1608471" y="2408494"/>
                <a:ext cx="118839" cy="257483"/>
              </a:xfrm>
              <a:custGeom>
                <a:avLst/>
                <a:gdLst/>
                <a:ahLst/>
                <a:cxnLst>
                  <a:cxn ang="0">
                    <a:pos x="8" y="3"/>
                  </a:cxn>
                  <a:cxn ang="0">
                    <a:pos x="2" y="10"/>
                  </a:cxn>
                  <a:cxn ang="0">
                    <a:pos x="2" y="22"/>
                  </a:cxn>
                  <a:cxn ang="0">
                    <a:pos x="0" y="22"/>
                  </a:cxn>
                  <a:cxn ang="0">
                    <a:pos x="0" y="7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4"/>
                  </a:cxn>
                  <a:cxn ang="0">
                    <a:pos x="8" y="0"/>
                  </a:cxn>
                  <a:cxn ang="0">
                    <a:pos x="10" y="0"/>
                  </a:cxn>
                  <a:cxn ang="0">
                    <a:pos x="10" y="3"/>
                  </a:cxn>
                  <a:cxn ang="0">
                    <a:pos x="8" y="3"/>
                  </a:cxn>
                </a:cxnLst>
                <a:rect l="0" t="0" r="r" b="b"/>
                <a:pathLst>
                  <a:path w="10" h="22">
                    <a:moveTo>
                      <a:pt x="8" y="3"/>
                    </a:moveTo>
                    <a:cubicBezTo>
                      <a:pt x="4" y="3"/>
                      <a:pt x="2" y="6"/>
                      <a:pt x="2" y="10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1"/>
                      <a:pt x="6" y="0"/>
                      <a:pt x="8" y="0"/>
                    </a:cubicBezTo>
                    <a:cubicBezTo>
                      <a:pt x="9" y="0"/>
                      <a:pt x="9" y="0"/>
                      <a:pt x="10" y="0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9" y="3"/>
                      <a:pt x="8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18" name="Freeform 12"/>
              <p:cNvSpPr>
                <a:spLocks noEditPoints="1"/>
              </p:cNvSpPr>
              <p:nvPr userDrawn="1"/>
            </p:nvSpPr>
            <p:spPr bwMode="auto">
              <a:xfrm rot="16200000">
                <a:off x="1566383" y="2237665"/>
                <a:ext cx="212917" cy="267387"/>
              </a:xfrm>
              <a:custGeom>
                <a:avLst/>
                <a:gdLst/>
                <a:ahLst/>
                <a:cxnLst>
                  <a:cxn ang="0">
                    <a:pos x="3" y="12"/>
                  </a:cxn>
                  <a:cxn ang="0">
                    <a:pos x="10" y="21"/>
                  </a:cxn>
                  <a:cxn ang="0">
                    <a:pos x="16" y="16"/>
                  </a:cxn>
                  <a:cxn ang="0">
                    <a:pos x="18" y="16"/>
                  </a:cxn>
                  <a:cxn ang="0">
                    <a:pos x="9" y="23"/>
                  </a:cxn>
                  <a:cxn ang="0">
                    <a:pos x="0" y="12"/>
                  </a:cxn>
                  <a:cxn ang="0">
                    <a:pos x="10" y="0"/>
                  </a:cxn>
                  <a:cxn ang="0">
                    <a:pos x="18" y="12"/>
                  </a:cxn>
                  <a:cxn ang="0">
                    <a:pos x="3" y="12"/>
                  </a:cxn>
                  <a:cxn ang="0">
                    <a:pos x="3" y="10"/>
                  </a:cxn>
                  <a:cxn ang="0">
                    <a:pos x="16" y="10"/>
                  </a:cxn>
                  <a:cxn ang="0">
                    <a:pos x="10" y="2"/>
                  </a:cxn>
                  <a:cxn ang="0">
                    <a:pos x="3" y="10"/>
                  </a:cxn>
                </a:cxnLst>
                <a:rect l="0" t="0" r="r" b="b"/>
                <a:pathLst>
                  <a:path w="18" h="23">
                    <a:moveTo>
                      <a:pt x="3" y="12"/>
                    </a:moveTo>
                    <a:cubicBezTo>
                      <a:pt x="3" y="17"/>
                      <a:pt x="5" y="21"/>
                      <a:pt x="10" y="21"/>
                    </a:cubicBezTo>
                    <a:cubicBezTo>
                      <a:pt x="13" y="21"/>
                      <a:pt x="15" y="18"/>
                      <a:pt x="16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20"/>
                      <a:pt x="14" y="23"/>
                      <a:pt x="9" y="23"/>
                    </a:cubicBezTo>
                    <a:cubicBezTo>
                      <a:pt x="3" y="23"/>
                      <a:pt x="0" y="18"/>
                      <a:pt x="0" y="12"/>
                    </a:cubicBezTo>
                    <a:cubicBezTo>
                      <a:pt x="0" y="6"/>
                      <a:pt x="3" y="0"/>
                      <a:pt x="10" y="0"/>
                    </a:cubicBezTo>
                    <a:cubicBezTo>
                      <a:pt x="16" y="0"/>
                      <a:pt x="18" y="6"/>
                      <a:pt x="18" y="12"/>
                    </a:cubicBezTo>
                    <a:lnTo>
                      <a:pt x="3" y="12"/>
                    </a:lnTo>
                    <a:close/>
                    <a:moveTo>
                      <a:pt x="3" y="10"/>
                    </a:move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6"/>
                      <a:pt x="14" y="2"/>
                      <a:pt x="10" y="2"/>
                    </a:cubicBezTo>
                    <a:cubicBezTo>
                      <a:pt x="6" y="2"/>
                      <a:pt x="3" y="5"/>
                      <a:pt x="3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19" name="Freeform 13"/>
              <p:cNvSpPr>
                <a:spLocks/>
              </p:cNvSpPr>
              <p:nvPr userDrawn="1"/>
            </p:nvSpPr>
            <p:spPr bwMode="auto">
              <a:xfrm rot="16200000">
                <a:off x="1586189" y="2009891"/>
                <a:ext cx="173305" cy="267387"/>
              </a:xfrm>
              <a:custGeom>
                <a:avLst/>
                <a:gdLst/>
                <a:ahLst/>
                <a:cxnLst>
                  <a:cxn ang="0">
                    <a:pos x="7" y="23"/>
                  </a:cxn>
                  <a:cxn ang="0">
                    <a:pos x="0" y="16"/>
                  </a:cxn>
                  <a:cxn ang="0">
                    <a:pos x="2" y="16"/>
                  </a:cxn>
                  <a:cxn ang="0">
                    <a:pos x="7" y="21"/>
                  </a:cxn>
                  <a:cxn ang="0">
                    <a:pos x="13" y="16"/>
                  </a:cxn>
                  <a:cxn ang="0">
                    <a:pos x="7" y="12"/>
                  </a:cxn>
                  <a:cxn ang="0">
                    <a:pos x="0" y="6"/>
                  </a:cxn>
                  <a:cxn ang="0">
                    <a:pos x="8" y="0"/>
                  </a:cxn>
                  <a:cxn ang="0">
                    <a:pos x="15" y="6"/>
                  </a:cxn>
                  <a:cxn ang="0">
                    <a:pos x="12" y="6"/>
                  </a:cxn>
                  <a:cxn ang="0">
                    <a:pos x="8" y="2"/>
                  </a:cxn>
                  <a:cxn ang="0">
                    <a:pos x="3" y="6"/>
                  </a:cxn>
                  <a:cxn ang="0">
                    <a:pos x="8" y="10"/>
                  </a:cxn>
                  <a:cxn ang="0">
                    <a:pos x="15" y="16"/>
                  </a:cxn>
                  <a:cxn ang="0">
                    <a:pos x="7" y="23"/>
                  </a:cxn>
                </a:cxnLst>
                <a:rect l="0" t="0" r="r" b="b"/>
                <a:pathLst>
                  <a:path w="15" h="23">
                    <a:moveTo>
                      <a:pt x="7" y="23"/>
                    </a:moveTo>
                    <a:cubicBezTo>
                      <a:pt x="3" y="23"/>
                      <a:pt x="0" y="21"/>
                      <a:pt x="0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9"/>
                      <a:pt x="4" y="21"/>
                      <a:pt x="7" y="21"/>
                    </a:cubicBezTo>
                    <a:cubicBezTo>
                      <a:pt x="10" y="21"/>
                      <a:pt x="13" y="19"/>
                      <a:pt x="13" y="16"/>
                    </a:cubicBezTo>
                    <a:cubicBezTo>
                      <a:pt x="13" y="14"/>
                      <a:pt x="10" y="13"/>
                      <a:pt x="7" y="12"/>
                    </a:cubicBezTo>
                    <a:cubicBezTo>
                      <a:pt x="4" y="11"/>
                      <a:pt x="0" y="10"/>
                      <a:pt x="0" y="6"/>
                    </a:cubicBezTo>
                    <a:cubicBezTo>
                      <a:pt x="0" y="2"/>
                      <a:pt x="4" y="0"/>
                      <a:pt x="8" y="0"/>
                    </a:cubicBezTo>
                    <a:cubicBezTo>
                      <a:pt x="12" y="0"/>
                      <a:pt x="15" y="2"/>
                      <a:pt x="15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4"/>
                      <a:pt x="10" y="2"/>
                      <a:pt x="8" y="2"/>
                    </a:cubicBezTo>
                    <a:cubicBezTo>
                      <a:pt x="5" y="2"/>
                      <a:pt x="3" y="3"/>
                      <a:pt x="3" y="6"/>
                    </a:cubicBezTo>
                    <a:cubicBezTo>
                      <a:pt x="3" y="9"/>
                      <a:pt x="5" y="9"/>
                      <a:pt x="8" y="10"/>
                    </a:cubicBezTo>
                    <a:cubicBezTo>
                      <a:pt x="12" y="11"/>
                      <a:pt x="15" y="12"/>
                      <a:pt x="15" y="16"/>
                    </a:cubicBezTo>
                    <a:cubicBezTo>
                      <a:pt x="15" y="21"/>
                      <a:pt x="12" y="23"/>
                      <a:pt x="7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0" name="Freeform 14"/>
              <p:cNvSpPr>
                <a:spLocks/>
              </p:cNvSpPr>
              <p:nvPr userDrawn="1"/>
            </p:nvSpPr>
            <p:spPr bwMode="auto">
              <a:xfrm rot="16200000">
                <a:off x="1578761" y="1804398"/>
                <a:ext cx="188161" cy="267387"/>
              </a:xfrm>
              <a:custGeom>
                <a:avLst/>
                <a:gdLst/>
                <a:ahLst/>
                <a:cxnLst>
                  <a:cxn ang="0">
                    <a:pos x="8" y="23"/>
                  </a:cxn>
                  <a:cxn ang="0">
                    <a:pos x="0" y="16"/>
                  </a:cxn>
                  <a:cxn ang="0">
                    <a:pos x="3" y="16"/>
                  </a:cxn>
                  <a:cxn ang="0">
                    <a:pos x="8" y="21"/>
                  </a:cxn>
                  <a:cxn ang="0">
                    <a:pos x="13" y="16"/>
                  </a:cxn>
                  <a:cxn ang="0">
                    <a:pos x="8" y="12"/>
                  </a:cxn>
                  <a:cxn ang="0">
                    <a:pos x="1" y="6"/>
                  </a:cxn>
                  <a:cxn ang="0">
                    <a:pos x="8" y="0"/>
                  </a:cxn>
                  <a:cxn ang="0">
                    <a:pos x="16" y="6"/>
                  </a:cxn>
                  <a:cxn ang="0">
                    <a:pos x="13" y="6"/>
                  </a:cxn>
                  <a:cxn ang="0">
                    <a:pos x="8" y="2"/>
                  </a:cxn>
                  <a:cxn ang="0">
                    <a:pos x="4" y="6"/>
                  </a:cxn>
                  <a:cxn ang="0">
                    <a:pos x="9" y="10"/>
                  </a:cxn>
                  <a:cxn ang="0">
                    <a:pos x="16" y="16"/>
                  </a:cxn>
                  <a:cxn ang="0">
                    <a:pos x="8" y="23"/>
                  </a:cxn>
                </a:cxnLst>
                <a:rect l="0" t="0" r="r" b="b"/>
                <a:pathLst>
                  <a:path w="16" h="23">
                    <a:moveTo>
                      <a:pt x="8" y="23"/>
                    </a:moveTo>
                    <a:cubicBezTo>
                      <a:pt x="4" y="23"/>
                      <a:pt x="0" y="21"/>
                      <a:pt x="0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9"/>
                      <a:pt x="5" y="21"/>
                      <a:pt x="8" y="21"/>
                    </a:cubicBezTo>
                    <a:cubicBezTo>
                      <a:pt x="11" y="21"/>
                      <a:pt x="13" y="19"/>
                      <a:pt x="13" y="16"/>
                    </a:cubicBezTo>
                    <a:cubicBezTo>
                      <a:pt x="13" y="14"/>
                      <a:pt x="11" y="13"/>
                      <a:pt x="8" y="12"/>
                    </a:cubicBezTo>
                    <a:cubicBezTo>
                      <a:pt x="5" y="11"/>
                      <a:pt x="1" y="10"/>
                      <a:pt x="1" y="6"/>
                    </a:cubicBezTo>
                    <a:cubicBezTo>
                      <a:pt x="1" y="2"/>
                      <a:pt x="5" y="0"/>
                      <a:pt x="8" y="0"/>
                    </a:cubicBezTo>
                    <a:cubicBezTo>
                      <a:pt x="13" y="0"/>
                      <a:pt x="16" y="2"/>
                      <a:pt x="16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4"/>
                      <a:pt x="11" y="2"/>
                      <a:pt x="8" y="2"/>
                    </a:cubicBezTo>
                    <a:cubicBezTo>
                      <a:pt x="6" y="2"/>
                      <a:pt x="4" y="3"/>
                      <a:pt x="4" y="6"/>
                    </a:cubicBezTo>
                    <a:cubicBezTo>
                      <a:pt x="4" y="9"/>
                      <a:pt x="6" y="9"/>
                      <a:pt x="9" y="10"/>
                    </a:cubicBezTo>
                    <a:cubicBezTo>
                      <a:pt x="12" y="11"/>
                      <a:pt x="16" y="12"/>
                      <a:pt x="16" y="16"/>
                    </a:cubicBezTo>
                    <a:cubicBezTo>
                      <a:pt x="16" y="21"/>
                      <a:pt x="12" y="23"/>
                      <a:pt x="8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02493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Image w/Title B">
    <p:bg>
      <p:bgPr>
        <a:solidFill>
          <a:srgbClr val="99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9143999" cy="6858000"/>
          </a:xfrm>
          <a:prstGeom prst="rect">
            <a:avLst/>
          </a:prstGeom>
          <a:solidFill>
            <a:schemeClr val="bg2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182880" rIns="182880" rtlCol="0" anchor="ctr"/>
          <a:lstStyle/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sz="1600" b="1" dirty="0">
                <a:solidFill>
                  <a:prstClr val="white"/>
                </a:solidFill>
                <a:latin typeface="Arial" charset="0"/>
              </a:rPr>
              <a:t>Image Area Guide</a:t>
            </a:r>
            <a:r>
              <a:rPr lang="en-US" sz="1600" dirty="0">
                <a:solidFill>
                  <a:prstClr val="white"/>
                </a:solidFill>
                <a:latin typeface="Arial" charset="0"/>
              </a:rPr>
              <a:t>: Manually insert an image using this gray box as a guide for size and placement of imagery</a:t>
            </a:r>
          </a:p>
          <a:p>
            <a:pPr marL="114300" indent="-114300"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1600" dirty="0">
                <a:solidFill>
                  <a:prstClr val="white"/>
                </a:solidFill>
                <a:latin typeface="Arial" charset="0"/>
              </a:rPr>
              <a:t>On the </a:t>
            </a:r>
            <a:r>
              <a:rPr lang="en-US" sz="1600" b="1" dirty="0">
                <a:solidFill>
                  <a:prstClr val="white"/>
                </a:solidFill>
                <a:latin typeface="Arial" charset="0"/>
              </a:rPr>
              <a:t>Insert</a:t>
            </a:r>
            <a:r>
              <a:rPr lang="en-US" sz="1600" dirty="0">
                <a:solidFill>
                  <a:prstClr val="white"/>
                </a:solidFill>
                <a:latin typeface="Arial" charset="0"/>
              </a:rPr>
              <a:t> tab select &gt; </a:t>
            </a:r>
            <a:r>
              <a:rPr lang="en-US" sz="1600" b="1" dirty="0">
                <a:solidFill>
                  <a:prstClr val="white"/>
                </a:solidFill>
                <a:latin typeface="Arial" charset="0"/>
              </a:rPr>
              <a:t>Picture</a:t>
            </a:r>
            <a:r>
              <a:rPr lang="en-US" sz="1600" dirty="0">
                <a:solidFill>
                  <a:prstClr val="white"/>
                </a:solidFill>
                <a:latin typeface="Arial" charset="0"/>
              </a:rPr>
              <a:t> from the </a:t>
            </a:r>
            <a:r>
              <a:rPr lang="en-US" sz="1600" b="1" dirty="0">
                <a:solidFill>
                  <a:prstClr val="white"/>
                </a:solidFill>
                <a:latin typeface="Arial" charset="0"/>
              </a:rPr>
              <a:t>Illustrations </a:t>
            </a:r>
            <a:r>
              <a:rPr lang="en-US" sz="1600" dirty="0">
                <a:solidFill>
                  <a:prstClr val="white"/>
                </a:solidFill>
                <a:latin typeface="Arial" charset="0"/>
              </a:rPr>
              <a:t>group</a:t>
            </a:r>
          </a:p>
          <a:p>
            <a:pPr marL="114300" indent="-114300"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1600" dirty="0">
                <a:solidFill>
                  <a:prstClr val="white"/>
                </a:solidFill>
                <a:latin typeface="Arial" charset="0"/>
              </a:rPr>
              <a:t>Browse to your image library and select the desired image</a:t>
            </a:r>
          </a:p>
          <a:p>
            <a:pPr marL="114300" indent="-114300"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1600" dirty="0">
                <a:solidFill>
                  <a:prstClr val="white"/>
                </a:solidFill>
                <a:latin typeface="Arial" charset="0"/>
              </a:rPr>
              <a:t>Scale and crop as needed to match the size of this guide box </a:t>
            </a:r>
            <a:br>
              <a:rPr lang="en-US" sz="1600" dirty="0">
                <a:solidFill>
                  <a:prstClr val="white"/>
                </a:solidFill>
                <a:latin typeface="Arial" charset="0"/>
              </a:rPr>
            </a:br>
            <a:r>
              <a:rPr lang="en-US" sz="1600" dirty="0">
                <a:solidFill>
                  <a:prstClr val="white"/>
                </a:solidFill>
                <a:latin typeface="Arial" charset="0"/>
              </a:rPr>
              <a:t>(tip: hold shift while re-sizing to maintain proportions)</a:t>
            </a:r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-1562100" y="0"/>
            <a:ext cx="1562100" cy="3933384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666666"/>
                </a:solidFill>
                <a:latin typeface="Arial" charset="0"/>
              </a:rPr>
              <a:t>Full-bleed Image w/Title B: Image area guide</a:t>
            </a:r>
          </a:p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666666"/>
                </a:solidFill>
                <a:latin typeface="Arial" charset="0"/>
              </a:rPr>
              <a:t>Manually insert an image using the gray box as a guide for size and placement  only –you can manually size and crop the image as needed.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200" i="1" dirty="0">
                <a:solidFill>
                  <a:srgbClr val="4D148C"/>
                </a:solidFill>
                <a:latin typeface="Arial" charset="0"/>
              </a:rPr>
              <a:t>Notes can be deleted from masters only: VIEW &gt; SLIDE MASTER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i="1" dirty="0">
                <a:solidFill>
                  <a:srgbClr val="4D148C"/>
                </a:solidFill>
                <a:latin typeface="Arial" charset="0"/>
              </a:rPr>
              <a:t>Delete notes from the corresponding slide in the slide master view.</a:t>
            </a:r>
          </a:p>
          <a:p>
            <a:pPr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666666"/>
              </a:solidFill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1" y="319088"/>
            <a:ext cx="7456488" cy="7493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lang="en-US" sz="3600" b="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1371599" y="1074677"/>
            <a:ext cx="7456489" cy="295335"/>
          </a:xfrm>
        </p:spPr>
        <p:txBody>
          <a:bodyPr wrap="square" bIns="0" anchor="b" anchorCtr="0">
            <a:noAutofit/>
          </a:bodyPr>
          <a:lstStyle>
            <a:lvl1pPr marL="0" indent="0">
              <a:buNone/>
              <a:defRPr sz="20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638175" y="6150102"/>
            <a:ext cx="1430442" cy="591169"/>
            <a:chOff x="638175" y="6150102"/>
            <a:chExt cx="1430442" cy="591169"/>
          </a:xfrm>
        </p:grpSpPr>
        <p:grpSp>
          <p:nvGrpSpPr>
            <p:cNvPr id="11" name="Group 11"/>
            <p:cNvGrpSpPr>
              <a:grpSpLocks noChangeAspect="1"/>
            </p:cNvGrpSpPr>
            <p:nvPr userDrawn="1"/>
          </p:nvGrpSpPr>
          <p:grpSpPr>
            <a:xfrm>
              <a:off x="638167" y="6150104"/>
              <a:ext cx="1430436" cy="384049"/>
              <a:chOff x="1604963" y="814388"/>
              <a:chExt cx="1223962" cy="328612"/>
            </a:xfrm>
            <a:solidFill>
              <a:schemeClr val="bg1"/>
            </a:solidFill>
          </p:grpSpPr>
          <p:sp>
            <p:nvSpPr>
              <p:cNvPr id="21" name="Freeform 7"/>
              <p:cNvSpPr>
                <a:spLocks noEditPoints="1"/>
              </p:cNvSpPr>
              <p:nvPr userDrawn="1"/>
            </p:nvSpPr>
            <p:spPr bwMode="auto">
              <a:xfrm>
                <a:off x="2749550" y="1060450"/>
                <a:ext cx="79375" cy="74612"/>
              </a:xfrm>
              <a:custGeom>
                <a:avLst/>
                <a:gdLst/>
                <a:ahLst/>
                <a:cxnLst>
                  <a:cxn ang="0">
                    <a:pos x="19" y="10"/>
                  </a:cxn>
                  <a:cxn ang="0">
                    <a:pos x="11" y="2"/>
                  </a:cxn>
                  <a:cxn ang="0">
                    <a:pos x="2" y="10"/>
                  </a:cxn>
                  <a:cxn ang="0">
                    <a:pos x="11" y="19"/>
                  </a:cxn>
                  <a:cxn ang="0">
                    <a:pos x="19" y="10"/>
                  </a:cxn>
                  <a:cxn ang="0">
                    <a:pos x="19" y="10"/>
                  </a:cxn>
                  <a:cxn ang="0">
                    <a:pos x="8" y="11"/>
                  </a:cxn>
                  <a:cxn ang="0">
                    <a:pos x="8" y="16"/>
                  </a:cxn>
                  <a:cxn ang="0">
                    <a:pos x="7" y="16"/>
                  </a:cxn>
                  <a:cxn ang="0">
                    <a:pos x="7" y="4"/>
                  </a:cxn>
                  <a:cxn ang="0">
                    <a:pos x="11" y="4"/>
                  </a:cxn>
                  <a:cxn ang="0">
                    <a:pos x="15" y="7"/>
                  </a:cxn>
                  <a:cxn ang="0">
                    <a:pos x="13" y="10"/>
                  </a:cxn>
                  <a:cxn ang="0">
                    <a:pos x="13" y="10"/>
                  </a:cxn>
                  <a:cxn ang="0">
                    <a:pos x="14" y="13"/>
                  </a:cxn>
                  <a:cxn ang="0">
                    <a:pos x="15" y="16"/>
                  </a:cxn>
                  <a:cxn ang="0">
                    <a:pos x="13" y="16"/>
                  </a:cxn>
                  <a:cxn ang="0">
                    <a:pos x="12" y="12"/>
                  </a:cxn>
                  <a:cxn ang="0">
                    <a:pos x="10" y="11"/>
                  </a:cxn>
                  <a:cxn ang="0">
                    <a:pos x="8" y="11"/>
                  </a:cxn>
                  <a:cxn ang="0">
                    <a:pos x="11" y="9"/>
                  </a:cxn>
                  <a:cxn ang="0">
                    <a:pos x="13" y="7"/>
                  </a:cxn>
                  <a:cxn ang="0">
                    <a:pos x="11" y="6"/>
                  </a:cxn>
                  <a:cxn ang="0">
                    <a:pos x="8" y="6"/>
                  </a:cxn>
                  <a:cxn ang="0">
                    <a:pos x="8" y="9"/>
                  </a:cxn>
                  <a:cxn ang="0">
                    <a:pos x="11" y="9"/>
                  </a:cxn>
                  <a:cxn ang="0">
                    <a:pos x="0" y="10"/>
                  </a:cxn>
                  <a:cxn ang="0">
                    <a:pos x="11" y="0"/>
                  </a:cxn>
                  <a:cxn ang="0">
                    <a:pos x="21" y="10"/>
                  </a:cxn>
                  <a:cxn ang="0">
                    <a:pos x="11" y="20"/>
                  </a:cxn>
                  <a:cxn ang="0">
                    <a:pos x="0" y="10"/>
                  </a:cxn>
                </a:cxnLst>
                <a:rect l="0" t="0" r="r" b="b"/>
                <a:pathLst>
                  <a:path w="21" h="20">
                    <a:moveTo>
                      <a:pt x="19" y="10"/>
                    </a:moveTo>
                    <a:cubicBezTo>
                      <a:pt x="19" y="5"/>
                      <a:pt x="15" y="2"/>
                      <a:pt x="11" y="2"/>
                    </a:cubicBezTo>
                    <a:cubicBezTo>
                      <a:pt x="6" y="2"/>
                      <a:pt x="2" y="5"/>
                      <a:pt x="2" y="10"/>
                    </a:cubicBezTo>
                    <a:cubicBezTo>
                      <a:pt x="2" y="15"/>
                      <a:pt x="6" y="19"/>
                      <a:pt x="11" y="19"/>
                    </a:cubicBezTo>
                    <a:cubicBezTo>
                      <a:pt x="15" y="19"/>
                      <a:pt x="19" y="15"/>
                      <a:pt x="19" y="10"/>
                    </a:cubicBezTo>
                    <a:cubicBezTo>
                      <a:pt x="19" y="10"/>
                      <a:pt x="19" y="10"/>
                      <a:pt x="19" y="10"/>
                    </a:cubicBezTo>
                    <a:close/>
                    <a:moveTo>
                      <a:pt x="8" y="11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4" y="4"/>
                      <a:pt x="15" y="5"/>
                      <a:pt x="15" y="7"/>
                    </a:cubicBezTo>
                    <a:cubicBezTo>
                      <a:pt x="15" y="9"/>
                      <a:pt x="14" y="10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4" y="10"/>
                      <a:pt x="14" y="11"/>
                      <a:pt x="14" y="13"/>
                    </a:cubicBezTo>
                    <a:cubicBezTo>
                      <a:pt x="15" y="14"/>
                      <a:pt x="15" y="16"/>
                      <a:pt x="15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5"/>
                      <a:pt x="13" y="13"/>
                      <a:pt x="12" y="12"/>
                    </a:cubicBezTo>
                    <a:cubicBezTo>
                      <a:pt x="12" y="11"/>
                      <a:pt x="11" y="11"/>
                      <a:pt x="10" y="11"/>
                    </a:cubicBezTo>
                    <a:cubicBezTo>
                      <a:pt x="8" y="11"/>
                      <a:pt x="8" y="11"/>
                      <a:pt x="8" y="11"/>
                    </a:cubicBezTo>
                    <a:close/>
                    <a:moveTo>
                      <a:pt x="11" y="9"/>
                    </a:moveTo>
                    <a:cubicBezTo>
                      <a:pt x="12" y="9"/>
                      <a:pt x="13" y="8"/>
                      <a:pt x="13" y="7"/>
                    </a:cubicBezTo>
                    <a:cubicBezTo>
                      <a:pt x="13" y="6"/>
                      <a:pt x="12" y="6"/>
                      <a:pt x="11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11" y="9"/>
                      <a:pt x="11" y="9"/>
                      <a:pt x="11" y="9"/>
                    </a:cubicBezTo>
                    <a:close/>
                    <a:moveTo>
                      <a:pt x="0" y="10"/>
                    </a:moveTo>
                    <a:cubicBezTo>
                      <a:pt x="0" y="4"/>
                      <a:pt x="5" y="0"/>
                      <a:pt x="11" y="0"/>
                    </a:cubicBezTo>
                    <a:cubicBezTo>
                      <a:pt x="16" y="0"/>
                      <a:pt x="21" y="4"/>
                      <a:pt x="21" y="10"/>
                    </a:cubicBezTo>
                    <a:cubicBezTo>
                      <a:pt x="21" y="16"/>
                      <a:pt x="16" y="20"/>
                      <a:pt x="11" y="20"/>
                    </a:cubicBezTo>
                    <a:cubicBezTo>
                      <a:pt x="5" y="20"/>
                      <a:pt x="0" y="16"/>
                      <a:pt x="0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2" name="Freeform 8"/>
              <p:cNvSpPr>
                <a:spLocks noEditPoints="1"/>
              </p:cNvSpPr>
              <p:nvPr userDrawn="1"/>
            </p:nvSpPr>
            <p:spPr bwMode="auto">
              <a:xfrm>
                <a:off x="1604963" y="814388"/>
                <a:ext cx="1106487" cy="328612"/>
              </a:xfrm>
              <a:custGeom>
                <a:avLst/>
                <a:gdLst/>
                <a:ahLst/>
                <a:cxnLst>
                  <a:cxn ang="0">
                    <a:pos x="295" y="29"/>
                  </a:cxn>
                  <a:cxn ang="0">
                    <a:pos x="256" y="41"/>
                  </a:cxn>
                  <a:cxn ang="0">
                    <a:pos x="191" y="29"/>
                  </a:cxn>
                  <a:cxn ang="0">
                    <a:pos x="217" y="22"/>
                  </a:cxn>
                  <a:cxn ang="0">
                    <a:pos x="147" y="0"/>
                  </a:cxn>
                  <a:cxn ang="0">
                    <a:pos x="147" y="34"/>
                  </a:cxn>
                  <a:cxn ang="0">
                    <a:pos x="104" y="48"/>
                  </a:cxn>
                  <a:cxn ang="0">
                    <a:pos x="48" y="42"/>
                  </a:cxn>
                  <a:cxn ang="0">
                    <a:pos x="23" y="31"/>
                  </a:cxn>
                  <a:cxn ang="0">
                    <a:pos x="50" y="18"/>
                  </a:cxn>
                  <a:cxn ang="0">
                    <a:pos x="0" y="0"/>
                  </a:cxn>
                  <a:cxn ang="0">
                    <a:pos x="23" y="85"/>
                  </a:cxn>
                  <a:cxn ang="0">
                    <a:pos x="45" y="49"/>
                  </a:cxn>
                  <a:cxn ang="0">
                    <a:pos x="75" y="87"/>
                  </a:cxn>
                  <a:cxn ang="0">
                    <a:pos x="85" y="68"/>
                  </a:cxn>
                  <a:cxn ang="0">
                    <a:pos x="64" y="61"/>
                  </a:cxn>
                  <a:cxn ang="0">
                    <a:pos x="131" y="88"/>
                  </a:cxn>
                  <a:cxn ang="0">
                    <a:pos x="147" y="79"/>
                  </a:cxn>
                  <a:cxn ang="0">
                    <a:pos x="245" y="85"/>
                  </a:cxn>
                  <a:cxn ang="0">
                    <a:pos x="266" y="85"/>
                  </a:cxn>
                  <a:cxn ang="0">
                    <a:pos x="270" y="57"/>
                  </a:cxn>
                  <a:cxn ang="0">
                    <a:pos x="75" y="40"/>
                  </a:cxn>
                  <a:cxn ang="0">
                    <a:pos x="64" y="49"/>
                  </a:cxn>
                  <a:cxn ang="0">
                    <a:pos x="123" y="58"/>
                  </a:cxn>
                  <a:cxn ang="0">
                    <a:pos x="147" y="58"/>
                  </a:cxn>
                  <a:cxn ang="0">
                    <a:pos x="213" y="80"/>
                  </a:cxn>
                  <a:cxn ang="0">
                    <a:pos x="169" y="4"/>
                  </a:cxn>
                  <a:cxn ang="0">
                    <a:pos x="213" y="18"/>
                  </a:cxn>
                  <a:cxn ang="0">
                    <a:pos x="187" y="33"/>
                  </a:cxn>
                  <a:cxn ang="0">
                    <a:pos x="213" y="46"/>
                  </a:cxn>
                  <a:cxn ang="0">
                    <a:pos x="187" y="67"/>
                  </a:cxn>
                  <a:cxn ang="0">
                    <a:pos x="213" y="80"/>
                  </a:cxn>
                  <a:cxn ang="0">
                    <a:pos x="191" y="51"/>
                  </a:cxn>
                  <a:cxn ang="0">
                    <a:pos x="217" y="31"/>
                  </a:cxn>
                  <a:cxn ang="0">
                    <a:pos x="217" y="83"/>
                  </a:cxn>
                  <a:cxn ang="0">
                    <a:pos x="191" y="62"/>
                  </a:cxn>
                  <a:cxn ang="0">
                    <a:pos x="243" y="80"/>
                  </a:cxn>
                  <a:cxn ang="0">
                    <a:pos x="247" y="57"/>
                  </a:cxn>
                  <a:cxn ang="0">
                    <a:pos x="244" y="33"/>
                  </a:cxn>
                  <a:cxn ang="0">
                    <a:pos x="268" y="33"/>
                  </a:cxn>
                  <a:cxn ang="0">
                    <a:pos x="265" y="57"/>
                  </a:cxn>
                  <a:cxn ang="0">
                    <a:pos x="267" y="80"/>
                  </a:cxn>
                </a:cxnLst>
                <a:rect l="0" t="0" r="r" b="b"/>
                <a:pathLst>
                  <a:path w="295" h="88">
                    <a:moveTo>
                      <a:pt x="270" y="57"/>
                    </a:moveTo>
                    <a:cubicBezTo>
                      <a:pt x="295" y="29"/>
                      <a:pt x="295" y="29"/>
                      <a:pt x="295" y="29"/>
                    </a:cubicBezTo>
                    <a:cubicBezTo>
                      <a:pt x="266" y="29"/>
                      <a:pt x="266" y="29"/>
                      <a:pt x="266" y="29"/>
                    </a:cubicBezTo>
                    <a:cubicBezTo>
                      <a:pt x="256" y="41"/>
                      <a:pt x="256" y="41"/>
                      <a:pt x="256" y="41"/>
                    </a:cubicBezTo>
                    <a:cubicBezTo>
                      <a:pt x="246" y="29"/>
                      <a:pt x="246" y="29"/>
                      <a:pt x="246" y="29"/>
                    </a:cubicBezTo>
                    <a:cubicBezTo>
                      <a:pt x="191" y="29"/>
                      <a:pt x="191" y="29"/>
                      <a:pt x="191" y="29"/>
                    </a:cubicBezTo>
                    <a:cubicBezTo>
                      <a:pt x="191" y="22"/>
                      <a:pt x="191" y="22"/>
                      <a:pt x="191" y="22"/>
                    </a:cubicBezTo>
                    <a:cubicBezTo>
                      <a:pt x="217" y="22"/>
                      <a:pt x="217" y="22"/>
                      <a:pt x="217" y="22"/>
                    </a:cubicBezTo>
                    <a:cubicBezTo>
                      <a:pt x="217" y="0"/>
                      <a:pt x="217" y="0"/>
                      <a:pt x="217" y="0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147" y="34"/>
                      <a:pt x="147" y="34"/>
                      <a:pt x="147" y="34"/>
                    </a:cubicBezTo>
                    <a:cubicBezTo>
                      <a:pt x="147" y="34"/>
                      <a:pt x="147" y="34"/>
                      <a:pt x="147" y="34"/>
                    </a:cubicBezTo>
                    <a:cubicBezTo>
                      <a:pt x="143" y="29"/>
                      <a:pt x="137" y="28"/>
                      <a:pt x="131" y="28"/>
                    </a:cubicBezTo>
                    <a:cubicBezTo>
                      <a:pt x="118" y="28"/>
                      <a:pt x="108" y="36"/>
                      <a:pt x="104" y="48"/>
                    </a:cubicBezTo>
                    <a:cubicBezTo>
                      <a:pt x="100" y="35"/>
                      <a:pt x="90" y="27"/>
                      <a:pt x="75" y="27"/>
                    </a:cubicBezTo>
                    <a:cubicBezTo>
                      <a:pt x="63" y="27"/>
                      <a:pt x="53" y="33"/>
                      <a:pt x="48" y="42"/>
                    </a:cubicBezTo>
                    <a:cubicBezTo>
                      <a:pt x="48" y="31"/>
                      <a:pt x="48" y="31"/>
                      <a:pt x="48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50" y="18"/>
                      <a:pt x="50" y="18"/>
                      <a:pt x="50" y="18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3" y="49"/>
                      <a:pt x="23" y="49"/>
                      <a:pt x="23" y="49"/>
                    </a:cubicBezTo>
                    <a:cubicBezTo>
                      <a:pt x="45" y="49"/>
                      <a:pt x="45" y="49"/>
                      <a:pt x="45" y="49"/>
                    </a:cubicBezTo>
                    <a:cubicBezTo>
                      <a:pt x="45" y="51"/>
                      <a:pt x="44" y="54"/>
                      <a:pt x="44" y="57"/>
                    </a:cubicBezTo>
                    <a:cubicBezTo>
                      <a:pt x="44" y="75"/>
                      <a:pt x="58" y="87"/>
                      <a:pt x="75" y="87"/>
                    </a:cubicBezTo>
                    <a:cubicBezTo>
                      <a:pt x="90" y="87"/>
                      <a:pt x="99" y="81"/>
                      <a:pt x="104" y="68"/>
                    </a:cubicBezTo>
                    <a:cubicBezTo>
                      <a:pt x="85" y="68"/>
                      <a:pt x="85" y="68"/>
                      <a:pt x="85" y="68"/>
                    </a:cubicBezTo>
                    <a:cubicBezTo>
                      <a:pt x="82" y="72"/>
                      <a:pt x="80" y="73"/>
                      <a:pt x="75" y="73"/>
                    </a:cubicBezTo>
                    <a:cubicBezTo>
                      <a:pt x="69" y="73"/>
                      <a:pt x="64" y="68"/>
                      <a:pt x="64" y="61"/>
                    </a:cubicBezTo>
                    <a:cubicBezTo>
                      <a:pt x="103" y="61"/>
                      <a:pt x="103" y="61"/>
                      <a:pt x="103" y="61"/>
                    </a:cubicBezTo>
                    <a:cubicBezTo>
                      <a:pt x="105" y="75"/>
                      <a:pt x="116" y="88"/>
                      <a:pt x="131" y="88"/>
                    </a:cubicBezTo>
                    <a:cubicBezTo>
                      <a:pt x="137" y="88"/>
                      <a:pt x="143" y="84"/>
                      <a:pt x="147" y="79"/>
                    </a:cubicBezTo>
                    <a:cubicBezTo>
                      <a:pt x="147" y="79"/>
                      <a:pt x="147" y="79"/>
                      <a:pt x="147" y="79"/>
                    </a:cubicBezTo>
                    <a:cubicBezTo>
                      <a:pt x="147" y="85"/>
                      <a:pt x="147" y="85"/>
                      <a:pt x="147" y="85"/>
                    </a:cubicBezTo>
                    <a:cubicBezTo>
                      <a:pt x="245" y="85"/>
                      <a:pt x="245" y="85"/>
                      <a:pt x="245" y="85"/>
                    </a:cubicBezTo>
                    <a:cubicBezTo>
                      <a:pt x="255" y="73"/>
                      <a:pt x="255" y="73"/>
                      <a:pt x="255" y="73"/>
                    </a:cubicBezTo>
                    <a:cubicBezTo>
                      <a:pt x="266" y="85"/>
                      <a:pt x="266" y="85"/>
                      <a:pt x="266" y="85"/>
                    </a:cubicBezTo>
                    <a:cubicBezTo>
                      <a:pt x="295" y="85"/>
                      <a:pt x="295" y="85"/>
                      <a:pt x="295" y="85"/>
                    </a:cubicBezTo>
                    <a:lnTo>
                      <a:pt x="270" y="57"/>
                    </a:lnTo>
                    <a:close/>
                    <a:moveTo>
                      <a:pt x="64" y="49"/>
                    </a:moveTo>
                    <a:cubicBezTo>
                      <a:pt x="66" y="44"/>
                      <a:pt x="70" y="40"/>
                      <a:pt x="75" y="40"/>
                    </a:cubicBezTo>
                    <a:cubicBezTo>
                      <a:pt x="81" y="40"/>
                      <a:pt x="85" y="44"/>
                      <a:pt x="86" y="49"/>
                    </a:cubicBezTo>
                    <a:cubicBezTo>
                      <a:pt x="86" y="49"/>
                      <a:pt x="64" y="49"/>
                      <a:pt x="64" y="49"/>
                    </a:cubicBezTo>
                    <a:close/>
                    <a:moveTo>
                      <a:pt x="135" y="72"/>
                    </a:moveTo>
                    <a:cubicBezTo>
                      <a:pt x="128" y="72"/>
                      <a:pt x="123" y="65"/>
                      <a:pt x="123" y="58"/>
                    </a:cubicBezTo>
                    <a:cubicBezTo>
                      <a:pt x="123" y="50"/>
                      <a:pt x="127" y="43"/>
                      <a:pt x="135" y="43"/>
                    </a:cubicBezTo>
                    <a:cubicBezTo>
                      <a:pt x="143" y="43"/>
                      <a:pt x="147" y="50"/>
                      <a:pt x="147" y="58"/>
                    </a:cubicBezTo>
                    <a:cubicBezTo>
                      <a:pt x="147" y="65"/>
                      <a:pt x="143" y="72"/>
                      <a:pt x="135" y="72"/>
                    </a:cubicBezTo>
                    <a:close/>
                    <a:moveTo>
                      <a:pt x="213" y="80"/>
                    </a:moveTo>
                    <a:cubicBezTo>
                      <a:pt x="169" y="80"/>
                      <a:pt x="169" y="80"/>
                      <a:pt x="169" y="80"/>
                    </a:cubicBezTo>
                    <a:cubicBezTo>
                      <a:pt x="169" y="4"/>
                      <a:pt x="169" y="4"/>
                      <a:pt x="169" y="4"/>
                    </a:cubicBezTo>
                    <a:cubicBezTo>
                      <a:pt x="213" y="4"/>
                      <a:pt x="213" y="4"/>
                      <a:pt x="213" y="4"/>
                    </a:cubicBezTo>
                    <a:cubicBezTo>
                      <a:pt x="213" y="18"/>
                      <a:pt x="213" y="18"/>
                      <a:pt x="213" y="18"/>
                    </a:cubicBezTo>
                    <a:cubicBezTo>
                      <a:pt x="187" y="18"/>
                      <a:pt x="187" y="18"/>
                      <a:pt x="187" y="18"/>
                    </a:cubicBezTo>
                    <a:cubicBezTo>
                      <a:pt x="187" y="33"/>
                      <a:pt x="187" y="33"/>
                      <a:pt x="187" y="33"/>
                    </a:cubicBezTo>
                    <a:cubicBezTo>
                      <a:pt x="213" y="33"/>
                      <a:pt x="213" y="33"/>
                      <a:pt x="213" y="33"/>
                    </a:cubicBezTo>
                    <a:cubicBezTo>
                      <a:pt x="213" y="46"/>
                      <a:pt x="213" y="46"/>
                      <a:pt x="213" y="46"/>
                    </a:cubicBezTo>
                    <a:cubicBezTo>
                      <a:pt x="187" y="46"/>
                      <a:pt x="187" y="46"/>
                      <a:pt x="187" y="46"/>
                    </a:cubicBezTo>
                    <a:cubicBezTo>
                      <a:pt x="187" y="67"/>
                      <a:pt x="187" y="67"/>
                      <a:pt x="187" y="67"/>
                    </a:cubicBezTo>
                    <a:cubicBezTo>
                      <a:pt x="213" y="67"/>
                      <a:pt x="213" y="67"/>
                      <a:pt x="213" y="67"/>
                    </a:cubicBezTo>
                    <a:lnTo>
                      <a:pt x="213" y="80"/>
                    </a:lnTo>
                    <a:close/>
                    <a:moveTo>
                      <a:pt x="191" y="62"/>
                    </a:moveTo>
                    <a:cubicBezTo>
                      <a:pt x="191" y="51"/>
                      <a:pt x="191" y="51"/>
                      <a:pt x="191" y="51"/>
                    </a:cubicBezTo>
                    <a:cubicBezTo>
                      <a:pt x="217" y="51"/>
                      <a:pt x="217" y="51"/>
                      <a:pt x="217" y="51"/>
                    </a:cubicBezTo>
                    <a:cubicBezTo>
                      <a:pt x="217" y="31"/>
                      <a:pt x="217" y="31"/>
                      <a:pt x="217" y="31"/>
                    </a:cubicBezTo>
                    <a:cubicBezTo>
                      <a:pt x="241" y="57"/>
                      <a:pt x="241" y="57"/>
                      <a:pt x="241" y="57"/>
                    </a:cubicBezTo>
                    <a:cubicBezTo>
                      <a:pt x="217" y="83"/>
                      <a:pt x="217" y="83"/>
                      <a:pt x="217" y="83"/>
                    </a:cubicBezTo>
                    <a:cubicBezTo>
                      <a:pt x="217" y="62"/>
                      <a:pt x="217" y="62"/>
                      <a:pt x="217" y="62"/>
                    </a:cubicBezTo>
                    <a:lnTo>
                      <a:pt x="191" y="62"/>
                    </a:lnTo>
                    <a:close/>
                    <a:moveTo>
                      <a:pt x="255" y="67"/>
                    </a:moveTo>
                    <a:cubicBezTo>
                      <a:pt x="243" y="80"/>
                      <a:pt x="243" y="80"/>
                      <a:pt x="243" y="80"/>
                    </a:cubicBezTo>
                    <a:cubicBezTo>
                      <a:pt x="226" y="80"/>
                      <a:pt x="226" y="80"/>
                      <a:pt x="226" y="80"/>
                    </a:cubicBezTo>
                    <a:cubicBezTo>
                      <a:pt x="247" y="57"/>
                      <a:pt x="247" y="57"/>
                      <a:pt x="247" y="57"/>
                    </a:cubicBezTo>
                    <a:cubicBezTo>
                      <a:pt x="226" y="33"/>
                      <a:pt x="226" y="33"/>
                      <a:pt x="226" y="33"/>
                    </a:cubicBezTo>
                    <a:cubicBezTo>
                      <a:pt x="244" y="33"/>
                      <a:pt x="244" y="33"/>
                      <a:pt x="244" y="33"/>
                    </a:cubicBezTo>
                    <a:cubicBezTo>
                      <a:pt x="256" y="47"/>
                      <a:pt x="256" y="47"/>
                      <a:pt x="256" y="47"/>
                    </a:cubicBezTo>
                    <a:cubicBezTo>
                      <a:pt x="268" y="33"/>
                      <a:pt x="268" y="33"/>
                      <a:pt x="268" y="33"/>
                    </a:cubicBezTo>
                    <a:cubicBezTo>
                      <a:pt x="286" y="33"/>
                      <a:pt x="286" y="33"/>
                      <a:pt x="286" y="33"/>
                    </a:cubicBezTo>
                    <a:cubicBezTo>
                      <a:pt x="265" y="57"/>
                      <a:pt x="265" y="57"/>
                      <a:pt x="265" y="57"/>
                    </a:cubicBezTo>
                    <a:cubicBezTo>
                      <a:pt x="286" y="80"/>
                      <a:pt x="286" y="80"/>
                      <a:pt x="286" y="80"/>
                    </a:cubicBezTo>
                    <a:cubicBezTo>
                      <a:pt x="267" y="80"/>
                      <a:pt x="267" y="80"/>
                      <a:pt x="267" y="80"/>
                    </a:cubicBezTo>
                    <a:lnTo>
                      <a:pt x="255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</p:grpSp>
        <p:grpSp>
          <p:nvGrpSpPr>
            <p:cNvPr id="13" name="Group 31"/>
            <p:cNvGrpSpPr/>
            <p:nvPr userDrawn="1"/>
          </p:nvGrpSpPr>
          <p:grpSpPr>
            <a:xfrm rot="5400000">
              <a:off x="1577995" y="6372487"/>
              <a:ext cx="166787" cy="570781"/>
              <a:chOff x="1445069" y="1844011"/>
              <a:chExt cx="445644" cy="1525095"/>
            </a:xfrm>
          </p:grpSpPr>
          <p:sp>
            <p:nvSpPr>
              <p:cNvPr id="14" name="Freeform 8"/>
              <p:cNvSpPr>
                <a:spLocks/>
              </p:cNvSpPr>
              <p:nvPr userDrawn="1"/>
            </p:nvSpPr>
            <p:spPr bwMode="auto">
              <a:xfrm rot="16200000">
                <a:off x="1519345" y="3091816"/>
                <a:ext cx="203014" cy="351565"/>
              </a:xfrm>
              <a:custGeom>
                <a:avLst/>
                <a:gdLst/>
                <a:ahLst/>
                <a:cxnLst>
                  <a:cxn ang="0">
                    <a:pos x="0" y="71"/>
                  </a:cxn>
                  <a:cxn ang="0">
                    <a:pos x="0" y="0"/>
                  </a:cxn>
                  <a:cxn ang="0">
                    <a:pos x="41" y="0"/>
                  </a:cxn>
                  <a:cxn ang="0">
                    <a:pos x="41" y="5"/>
                  </a:cxn>
                  <a:cxn ang="0">
                    <a:pos x="8" y="5"/>
                  </a:cxn>
                  <a:cxn ang="0">
                    <a:pos x="8" y="31"/>
                  </a:cxn>
                  <a:cxn ang="0">
                    <a:pos x="38" y="31"/>
                  </a:cxn>
                  <a:cxn ang="0">
                    <a:pos x="38" y="35"/>
                  </a:cxn>
                  <a:cxn ang="0">
                    <a:pos x="8" y="35"/>
                  </a:cxn>
                  <a:cxn ang="0">
                    <a:pos x="8" y="66"/>
                  </a:cxn>
                  <a:cxn ang="0">
                    <a:pos x="41" y="66"/>
                  </a:cxn>
                  <a:cxn ang="0">
                    <a:pos x="41" y="71"/>
                  </a:cxn>
                  <a:cxn ang="0">
                    <a:pos x="0" y="71"/>
                  </a:cxn>
                </a:cxnLst>
                <a:rect l="0" t="0" r="r" b="b"/>
                <a:pathLst>
                  <a:path w="41" h="71">
                    <a:moveTo>
                      <a:pt x="0" y="71"/>
                    </a:moveTo>
                    <a:lnTo>
                      <a:pt x="0" y="0"/>
                    </a:lnTo>
                    <a:lnTo>
                      <a:pt x="41" y="0"/>
                    </a:lnTo>
                    <a:lnTo>
                      <a:pt x="41" y="5"/>
                    </a:lnTo>
                    <a:lnTo>
                      <a:pt x="8" y="5"/>
                    </a:lnTo>
                    <a:lnTo>
                      <a:pt x="8" y="31"/>
                    </a:lnTo>
                    <a:lnTo>
                      <a:pt x="38" y="31"/>
                    </a:lnTo>
                    <a:lnTo>
                      <a:pt x="38" y="35"/>
                    </a:lnTo>
                    <a:lnTo>
                      <a:pt x="8" y="35"/>
                    </a:lnTo>
                    <a:lnTo>
                      <a:pt x="8" y="66"/>
                    </a:lnTo>
                    <a:lnTo>
                      <a:pt x="41" y="66"/>
                    </a:lnTo>
                    <a:lnTo>
                      <a:pt x="41" y="7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15" name="Freeform 9"/>
              <p:cNvSpPr>
                <a:spLocks/>
              </p:cNvSpPr>
              <p:nvPr userDrawn="1"/>
            </p:nvSpPr>
            <p:spPr bwMode="auto">
              <a:xfrm rot="16200000">
                <a:off x="1561431" y="2896228"/>
                <a:ext cx="222821" cy="247580"/>
              </a:xfrm>
              <a:custGeom>
                <a:avLst/>
                <a:gdLst/>
                <a:ahLst/>
                <a:cxnLst>
                  <a:cxn ang="0">
                    <a:pos x="0" y="50"/>
                  </a:cxn>
                  <a:cxn ang="0">
                    <a:pos x="19" y="24"/>
                  </a:cxn>
                  <a:cxn ang="0">
                    <a:pos x="0" y="0"/>
                  </a:cxn>
                  <a:cxn ang="0">
                    <a:pos x="7" y="0"/>
                  </a:cxn>
                  <a:cxn ang="0">
                    <a:pos x="21" y="19"/>
                  </a:cxn>
                  <a:cxn ang="0">
                    <a:pos x="38" y="0"/>
                  </a:cxn>
                  <a:cxn ang="0">
                    <a:pos x="45" y="0"/>
                  </a:cxn>
                  <a:cxn ang="0">
                    <a:pos x="26" y="24"/>
                  </a:cxn>
                  <a:cxn ang="0">
                    <a:pos x="45" y="50"/>
                  </a:cxn>
                  <a:cxn ang="0">
                    <a:pos x="38" y="50"/>
                  </a:cxn>
                  <a:cxn ang="0">
                    <a:pos x="21" y="29"/>
                  </a:cxn>
                  <a:cxn ang="0">
                    <a:pos x="7" y="50"/>
                  </a:cxn>
                  <a:cxn ang="0">
                    <a:pos x="0" y="50"/>
                  </a:cxn>
                </a:cxnLst>
                <a:rect l="0" t="0" r="r" b="b"/>
                <a:pathLst>
                  <a:path w="45" h="50">
                    <a:moveTo>
                      <a:pt x="0" y="50"/>
                    </a:moveTo>
                    <a:lnTo>
                      <a:pt x="19" y="24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21" y="19"/>
                    </a:lnTo>
                    <a:lnTo>
                      <a:pt x="38" y="0"/>
                    </a:lnTo>
                    <a:lnTo>
                      <a:pt x="45" y="0"/>
                    </a:lnTo>
                    <a:lnTo>
                      <a:pt x="26" y="24"/>
                    </a:lnTo>
                    <a:lnTo>
                      <a:pt x="45" y="50"/>
                    </a:lnTo>
                    <a:lnTo>
                      <a:pt x="38" y="50"/>
                    </a:lnTo>
                    <a:lnTo>
                      <a:pt x="21" y="29"/>
                    </a:lnTo>
                    <a:lnTo>
                      <a:pt x="7" y="5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16" name="Freeform 10"/>
              <p:cNvSpPr>
                <a:spLocks noEditPoints="1"/>
              </p:cNvSpPr>
              <p:nvPr userDrawn="1"/>
            </p:nvSpPr>
            <p:spPr bwMode="auto">
              <a:xfrm rot="16200000">
                <a:off x="1603520" y="2586752"/>
                <a:ext cx="222821" cy="351565"/>
              </a:xfrm>
              <a:custGeom>
                <a:avLst/>
                <a:gdLst/>
                <a:ahLst/>
                <a:cxnLst>
                  <a:cxn ang="0">
                    <a:pos x="3" y="30"/>
                  </a:cxn>
                  <a:cxn ang="0">
                    <a:pos x="0" y="30"/>
                  </a:cxn>
                  <a:cxn ang="0">
                    <a:pos x="0" y="7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4"/>
                  </a:cxn>
                  <a:cxn ang="0">
                    <a:pos x="9" y="0"/>
                  </a:cxn>
                  <a:cxn ang="0">
                    <a:pos x="19" y="11"/>
                  </a:cxn>
                  <a:cxn ang="0">
                    <a:pos x="9" y="23"/>
                  </a:cxn>
                  <a:cxn ang="0">
                    <a:pos x="3" y="19"/>
                  </a:cxn>
                  <a:cxn ang="0">
                    <a:pos x="3" y="30"/>
                  </a:cxn>
                  <a:cxn ang="0">
                    <a:pos x="16" y="11"/>
                  </a:cxn>
                  <a:cxn ang="0">
                    <a:pos x="9" y="2"/>
                  </a:cxn>
                  <a:cxn ang="0">
                    <a:pos x="3" y="11"/>
                  </a:cxn>
                  <a:cxn ang="0">
                    <a:pos x="9" y="20"/>
                  </a:cxn>
                  <a:cxn ang="0">
                    <a:pos x="16" y="11"/>
                  </a:cxn>
                </a:cxnLst>
                <a:rect l="0" t="0" r="r" b="b"/>
                <a:pathLst>
                  <a:path w="19" h="30">
                    <a:moveTo>
                      <a:pt x="3" y="3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4" y="1"/>
                      <a:pt x="6" y="0"/>
                      <a:pt x="9" y="0"/>
                    </a:cubicBezTo>
                    <a:cubicBezTo>
                      <a:pt x="16" y="0"/>
                      <a:pt x="19" y="6"/>
                      <a:pt x="19" y="11"/>
                    </a:cubicBezTo>
                    <a:cubicBezTo>
                      <a:pt x="19" y="17"/>
                      <a:pt x="16" y="23"/>
                      <a:pt x="9" y="23"/>
                    </a:cubicBezTo>
                    <a:cubicBezTo>
                      <a:pt x="6" y="23"/>
                      <a:pt x="4" y="21"/>
                      <a:pt x="3" y="19"/>
                    </a:cubicBezTo>
                    <a:lnTo>
                      <a:pt x="3" y="30"/>
                    </a:lnTo>
                    <a:close/>
                    <a:moveTo>
                      <a:pt x="16" y="11"/>
                    </a:moveTo>
                    <a:cubicBezTo>
                      <a:pt x="16" y="7"/>
                      <a:pt x="14" y="2"/>
                      <a:pt x="9" y="2"/>
                    </a:cubicBezTo>
                    <a:cubicBezTo>
                      <a:pt x="4" y="2"/>
                      <a:pt x="3" y="6"/>
                      <a:pt x="3" y="11"/>
                    </a:cubicBezTo>
                    <a:cubicBezTo>
                      <a:pt x="3" y="17"/>
                      <a:pt x="4" y="20"/>
                      <a:pt x="9" y="20"/>
                    </a:cubicBezTo>
                    <a:cubicBezTo>
                      <a:pt x="14" y="20"/>
                      <a:pt x="16" y="16"/>
                      <a:pt x="16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17" name="Freeform 11"/>
              <p:cNvSpPr>
                <a:spLocks/>
              </p:cNvSpPr>
              <p:nvPr userDrawn="1"/>
            </p:nvSpPr>
            <p:spPr bwMode="auto">
              <a:xfrm rot="16200000">
                <a:off x="1608471" y="2408494"/>
                <a:ext cx="118839" cy="257483"/>
              </a:xfrm>
              <a:custGeom>
                <a:avLst/>
                <a:gdLst/>
                <a:ahLst/>
                <a:cxnLst>
                  <a:cxn ang="0">
                    <a:pos x="8" y="3"/>
                  </a:cxn>
                  <a:cxn ang="0">
                    <a:pos x="2" y="10"/>
                  </a:cxn>
                  <a:cxn ang="0">
                    <a:pos x="2" y="22"/>
                  </a:cxn>
                  <a:cxn ang="0">
                    <a:pos x="0" y="22"/>
                  </a:cxn>
                  <a:cxn ang="0">
                    <a:pos x="0" y="7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4"/>
                  </a:cxn>
                  <a:cxn ang="0">
                    <a:pos x="8" y="0"/>
                  </a:cxn>
                  <a:cxn ang="0">
                    <a:pos x="10" y="0"/>
                  </a:cxn>
                  <a:cxn ang="0">
                    <a:pos x="10" y="3"/>
                  </a:cxn>
                  <a:cxn ang="0">
                    <a:pos x="8" y="3"/>
                  </a:cxn>
                </a:cxnLst>
                <a:rect l="0" t="0" r="r" b="b"/>
                <a:pathLst>
                  <a:path w="10" h="22">
                    <a:moveTo>
                      <a:pt x="8" y="3"/>
                    </a:moveTo>
                    <a:cubicBezTo>
                      <a:pt x="4" y="3"/>
                      <a:pt x="2" y="6"/>
                      <a:pt x="2" y="10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1"/>
                      <a:pt x="6" y="0"/>
                      <a:pt x="8" y="0"/>
                    </a:cubicBezTo>
                    <a:cubicBezTo>
                      <a:pt x="9" y="0"/>
                      <a:pt x="9" y="0"/>
                      <a:pt x="10" y="0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9" y="3"/>
                      <a:pt x="8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18" name="Freeform 12"/>
              <p:cNvSpPr>
                <a:spLocks noEditPoints="1"/>
              </p:cNvSpPr>
              <p:nvPr userDrawn="1"/>
            </p:nvSpPr>
            <p:spPr bwMode="auto">
              <a:xfrm rot="16200000">
                <a:off x="1566383" y="2237665"/>
                <a:ext cx="212917" cy="267387"/>
              </a:xfrm>
              <a:custGeom>
                <a:avLst/>
                <a:gdLst/>
                <a:ahLst/>
                <a:cxnLst>
                  <a:cxn ang="0">
                    <a:pos x="3" y="12"/>
                  </a:cxn>
                  <a:cxn ang="0">
                    <a:pos x="10" y="21"/>
                  </a:cxn>
                  <a:cxn ang="0">
                    <a:pos x="16" y="16"/>
                  </a:cxn>
                  <a:cxn ang="0">
                    <a:pos x="18" y="16"/>
                  </a:cxn>
                  <a:cxn ang="0">
                    <a:pos x="9" y="23"/>
                  </a:cxn>
                  <a:cxn ang="0">
                    <a:pos x="0" y="12"/>
                  </a:cxn>
                  <a:cxn ang="0">
                    <a:pos x="10" y="0"/>
                  </a:cxn>
                  <a:cxn ang="0">
                    <a:pos x="18" y="12"/>
                  </a:cxn>
                  <a:cxn ang="0">
                    <a:pos x="3" y="12"/>
                  </a:cxn>
                  <a:cxn ang="0">
                    <a:pos x="3" y="10"/>
                  </a:cxn>
                  <a:cxn ang="0">
                    <a:pos x="16" y="10"/>
                  </a:cxn>
                  <a:cxn ang="0">
                    <a:pos x="10" y="2"/>
                  </a:cxn>
                  <a:cxn ang="0">
                    <a:pos x="3" y="10"/>
                  </a:cxn>
                </a:cxnLst>
                <a:rect l="0" t="0" r="r" b="b"/>
                <a:pathLst>
                  <a:path w="18" h="23">
                    <a:moveTo>
                      <a:pt x="3" y="12"/>
                    </a:moveTo>
                    <a:cubicBezTo>
                      <a:pt x="3" y="17"/>
                      <a:pt x="5" y="21"/>
                      <a:pt x="10" y="21"/>
                    </a:cubicBezTo>
                    <a:cubicBezTo>
                      <a:pt x="13" y="21"/>
                      <a:pt x="15" y="18"/>
                      <a:pt x="16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20"/>
                      <a:pt x="14" y="23"/>
                      <a:pt x="9" y="23"/>
                    </a:cubicBezTo>
                    <a:cubicBezTo>
                      <a:pt x="3" y="23"/>
                      <a:pt x="0" y="18"/>
                      <a:pt x="0" y="12"/>
                    </a:cubicBezTo>
                    <a:cubicBezTo>
                      <a:pt x="0" y="6"/>
                      <a:pt x="3" y="0"/>
                      <a:pt x="10" y="0"/>
                    </a:cubicBezTo>
                    <a:cubicBezTo>
                      <a:pt x="16" y="0"/>
                      <a:pt x="18" y="6"/>
                      <a:pt x="18" y="12"/>
                    </a:cubicBezTo>
                    <a:lnTo>
                      <a:pt x="3" y="12"/>
                    </a:lnTo>
                    <a:close/>
                    <a:moveTo>
                      <a:pt x="3" y="10"/>
                    </a:move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6"/>
                      <a:pt x="14" y="2"/>
                      <a:pt x="10" y="2"/>
                    </a:cubicBezTo>
                    <a:cubicBezTo>
                      <a:pt x="6" y="2"/>
                      <a:pt x="3" y="5"/>
                      <a:pt x="3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19" name="Freeform 13"/>
              <p:cNvSpPr>
                <a:spLocks/>
              </p:cNvSpPr>
              <p:nvPr userDrawn="1"/>
            </p:nvSpPr>
            <p:spPr bwMode="auto">
              <a:xfrm rot="16200000">
                <a:off x="1586189" y="2009891"/>
                <a:ext cx="173305" cy="267387"/>
              </a:xfrm>
              <a:custGeom>
                <a:avLst/>
                <a:gdLst/>
                <a:ahLst/>
                <a:cxnLst>
                  <a:cxn ang="0">
                    <a:pos x="7" y="23"/>
                  </a:cxn>
                  <a:cxn ang="0">
                    <a:pos x="0" y="16"/>
                  </a:cxn>
                  <a:cxn ang="0">
                    <a:pos x="2" y="16"/>
                  </a:cxn>
                  <a:cxn ang="0">
                    <a:pos x="7" y="21"/>
                  </a:cxn>
                  <a:cxn ang="0">
                    <a:pos x="13" y="16"/>
                  </a:cxn>
                  <a:cxn ang="0">
                    <a:pos x="7" y="12"/>
                  </a:cxn>
                  <a:cxn ang="0">
                    <a:pos x="0" y="6"/>
                  </a:cxn>
                  <a:cxn ang="0">
                    <a:pos x="8" y="0"/>
                  </a:cxn>
                  <a:cxn ang="0">
                    <a:pos x="15" y="6"/>
                  </a:cxn>
                  <a:cxn ang="0">
                    <a:pos x="12" y="6"/>
                  </a:cxn>
                  <a:cxn ang="0">
                    <a:pos x="8" y="2"/>
                  </a:cxn>
                  <a:cxn ang="0">
                    <a:pos x="3" y="6"/>
                  </a:cxn>
                  <a:cxn ang="0">
                    <a:pos x="8" y="10"/>
                  </a:cxn>
                  <a:cxn ang="0">
                    <a:pos x="15" y="16"/>
                  </a:cxn>
                  <a:cxn ang="0">
                    <a:pos x="7" y="23"/>
                  </a:cxn>
                </a:cxnLst>
                <a:rect l="0" t="0" r="r" b="b"/>
                <a:pathLst>
                  <a:path w="15" h="23">
                    <a:moveTo>
                      <a:pt x="7" y="23"/>
                    </a:moveTo>
                    <a:cubicBezTo>
                      <a:pt x="3" y="23"/>
                      <a:pt x="0" y="21"/>
                      <a:pt x="0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9"/>
                      <a:pt x="4" y="21"/>
                      <a:pt x="7" y="21"/>
                    </a:cubicBezTo>
                    <a:cubicBezTo>
                      <a:pt x="10" y="21"/>
                      <a:pt x="13" y="19"/>
                      <a:pt x="13" y="16"/>
                    </a:cubicBezTo>
                    <a:cubicBezTo>
                      <a:pt x="13" y="14"/>
                      <a:pt x="10" y="13"/>
                      <a:pt x="7" y="12"/>
                    </a:cubicBezTo>
                    <a:cubicBezTo>
                      <a:pt x="4" y="11"/>
                      <a:pt x="0" y="10"/>
                      <a:pt x="0" y="6"/>
                    </a:cubicBezTo>
                    <a:cubicBezTo>
                      <a:pt x="0" y="2"/>
                      <a:pt x="4" y="0"/>
                      <a:pt x="8" y="0"/>
                    </a:cubicBezTo>
                    <a:cubicBezTo>
                      <a:pt x="12" y="0"/>
                      <a:pt x="15" y="2"/>
                      <a:pt x="15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4"/>
                      <a:pt x="10" y="2"/>
                      <a:pt x="8" y="2"/>
                    </a:cubicBezTo>
                    <a:cubicBezTo>
                      <a:pt x="5" y="2"/>
                      <a:pt x="3" y="3"/>
                      <a:pt x="3" y="6"/>
                    </a:cubicBezTo>
                    <a:cubicBezTo>
                      <a:pt x="3" y="9"/>
                      <a:pt x="5" y="9"/>
                      <a:pt x="8" y="10"/>
                    </a:cubicBezTo>
                    <a:cubicBezTo>
                      <a:pt x="12" y="11"/>
                      <a:pt x="15" y="12"/>
                      <a:pt x="15" y="16"/>
                    </a:cubicBezTo>
                    <a:cubicBezTo>
                      <a:pt x="15" y="21"/>
                      <a:pt x="12" y="23"/>
                      <a:pt x="7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0" name="Freeform 14"/>
              <p:cNvSpPr>
                <a:spLocks/>
              </p:cNvSpPr>
              <p:nvPr userDrawn="1"/>
            </p:nvSpPr>
            <p:spPr bwMode="auto">
              <a:xfrm rot="16200000">
                <a:off x="1578761" y="1804398"/>
                <a:ext cx="188161" cy="267387"/>
              </a:xfrm>
              <a:custGeom>
                <a:avLst/>
                <a:gdLst/>
                <a:ahLst/>
                <a:cxnLst>
                  <a:cxn ang="0">
                    <a:pos x="8" y="23"/>
                  </a:cxn>
                  <a:cxn ang="0">
                    <a:pos x="0" y="16"/>
                  </a:cxn>
                  <a:cxn ang="0">
                    <a:pos x="3" y="16"/>
                  </a:cxn>
                  <a:cxn ang="0">
                    <a:pos x="8" y="21"/>
                  </a:cxn>
                  <a:cxn ang="0">
                    <a:pos x="13" y="16"/>
                  </a:cxn>
                  <a:cxn ang="0">
                    <a:pos x="8" y="12"/>
                  </a:cxn>
                  <a:cxn ang="0">
                    <a:pos x="1" y="6"/>
                  </a:cxn>
                  <a:cxn ang="0">
                    <a:pos x="8" y="0"/>
                  </a:cxn>
                  <a:cxn ang="0">
                    <a:pos x="16" y="6"/>
                  </a:cxn>
                  <a:cxn ang="0">
                    <a:pos x="13" y="6"/>
                  </a:cxn>
                  <a:cxn ang="0">
                    <a:pos x="8" y="2"/>
                  </a:cxn>
                  <a:cxn ang="0">
                    <a:pos x="4" y="6"/>
                  </a:cxn>
                  <a:cxn ang="0">
                    <a:pos x="9" y="10"/>
                  </a:cxn>
                  <a:cxn ang="0">
                    <a:pos x="16" y="16"/>
                  </a:cxn>
                  <a:cxn ang="0">
                    <a:pos x="8" y="23"/>
                  </a:cxn>
                </a:cxnLst>
                <a:rect l="0" t="0" r="r" b="b"/>
                <a:pathLst>
                  <a:path w="16" h="23">
                    <a:moveTo>
                      <a:pt x="8" y="23"/>
                    </a:moveTo>
                    <a:cubicBezTo>
                      <a:pt x="4" y="23"/>
                      <a:pt x="0" y="21"/>
                      <a:pt x="0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9"/>
                      <a:pt x="5" y="21"/>
                      <a:pt x="8" y="21"/>
                    </a:cubicBezTo>
                    <a:cubicBezTo>
                      <a:pt x="11" y="21"/>
                      <a:pt x="13" y="19"/>
                      <a:pt x="13" y="16"/>
                    </a:cubicBezTo>
                    <a:cubicBezTo>
                      <a:pt x="13" y="14"/>
                      <a:pt x="11" y="13"/>
                      <a:pt x="8" y="12"/>
                    </a:cubicBezTo>
                    <a:cubicBezTo>
                      <a:pt x="5" y="11"/>
                      <a:pt x="1" y="10"/>
                      <a:pt x="1" y="6"/>
                    </a:cubicBezTo>
                    <a:cubicBezTo>
                      <a:pt x="1" y="2"/>
                      <a:pt x="5" y="0"/>
                      <a:pt x="8" y="0"/>
                    </a:cubicBezTo>
                    <a:cubicBezTo>
                      <a:pt x="13" y="0"/>
                      <a:pt x="16" y="2"/>
                      <a:pt x="16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4"/>
                      <a:pt x="11" y="2"/>
                      <a:pt x="8" y="2"/>
                    </a:cubicBezTo>
                    <a:cubicBezTo>
                      <a:pt x="6" y="2"/>
                      <a:pt x="4" y="3"/>
                      <a:pt x="4" y="6"/>
                    </a:cubicBezTo>
                    <a:cubicBezTo>
                      <a:pt x="4" y="9"/>
                      <a:pt x="6" y="9"/>
                      <a:pt x="9" y="10"/>
                    </a:cubicBezTo>
                    <a:cubicBezTo>
                      <a:pt x="12" y="11"/>
                      <a:pt x="16" y="12"/>
                      <a:pt x="16" y="16"/>
                    </a:cubicBezTo>
                    <a:cubicBezTo>
                      <a:pt x="16" y="21"/>
                      <a:pt x="12" y="23"/>
                      <a:pt x="8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26131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1" y="319088"/>
            <a:ext cx="7456488" cy="7493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lang="en-US" sz="3600" b="0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1371600" y="1074677"/>
            <a:ext cx="7456488" cy="295335"/>
          </a:xfrm>
        </p:spPr>
        <p:txBody>
          <a:bodyPr wrap="square" bIns="0" anchor="b" anchorCtr="0">
            <a:noAutofit/>
          </a:bodyPr>
          <a:lstStyle>
            <a:lvl1pPr marL="0" indent="0">
              <a:buNone/>
              <a:defRPr sz="2000" b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2"/>
          </p:nvPr>
        </p:nvSpPr>
        <p:spPr>
          <a:xfrm>
            <a:off x="6780361" y="6113040"/>
            <a:ext cx="164592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D8E9EDB-28E4-4D6C-8FB0-9914C7E6E45F}" type="datetime4">
              <a:rPr lang="en-US"/>
              <a:pPr>
                <a:defRPr/>
              </a:pPr>
              <a:t>January 5, 2018</a:t>
            </a:fld>
            <a:endParaRPr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3"/>
          </p:nvPr>
        </p:nvSpPr>
        <p:spPr>
          <a:xfrm>
            <a:off x="8553768" y="6351270"/>
            <a:ext cx="274320" cy="182880"/>
          </a:xfrm>
          <a:prstGeom prst="rect">
            <a:avLst/>
          </a:prstGeom>
        </p:spPr>
        <p:txBody>
          <a:bodyPr/>
          <a:lstStyle/>
          <a:p>
            <a:pPr eaLnBrk="0" hangingPunct="0">
              <a:spcBef>
                <a:spcPct val="0"/>
              </a:spcBef>
              <a:defRPr/>
            </a:pPr>
            <a:fld id="{039833E3-2DB9-4BEE-B686-F543F57A0C08}" type="slidenum">
              <a:rPr/>
              <a:pPr eaLnBrk="0" hangingPunct="0">
                <a:spcBef>
                  <a:spcPct val="0"/>
                </a:spcBef>
                <a:defRPr/>
              </a:pPr>
              <a:t>‹#›</a:t>
            </a:fld>
            <a:endParaRPr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4"/>
          </p:nvPr>
        </p:nvSpPr>
        <p:spPr>
          <a:xfrm>
            <a:off x="4613275" y="6113040"/>
            <a:ext cx="1645920" cy="457200"/>
          </a:xfrm>
          <a:prstGeom prst="rect">
            <a:avLst/>
          </a:prstGeom>
        </p:spPr>
        <p:txBody>
          <a:bodyPr/>
          <a:lstStyle/>
          <a:p>
            <a:pPr algn="l" eaLnBrk="0" hangingPunct="0">
              <a:defRPr/>
            </a:pPr>
            <a:r>
              <a:rPr dirty="0"/>
              <a:t>Title  │  Draft/Version#  │  Author/Department</a:t>
            </a:r>
          </a:p>
        </p:txBody>
      </p:sp>
    </p:spTree>
    <p:extLst>
      <p:ext uri="{BB962C8B-B14F-4D97-AF65-F5344CB8AC3E}">
        <p14:creationId xmlns:p14="http://schemas.microsoft.com/office/powerpoint/2010/main" val="579550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  <p:hf hdr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vron 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lang="en-US" sz="3600" b="0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1371599" y="1088517"/>
            <a:ext cx="6403975" cy="292608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91440" bIns="0" numCol="1" anchor="b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2000" b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6"/>
          </p:nvPr>
        </p:nvSpPr>
        <p:spPr>
          <a:xfrm>
            <a:off x="1447800" y="1828801"/>
            <a:ext cx="2331720" cy="1371600"/>
          </a:xfrm>
        </p:spPr>
        <p:txBody>
          <a:bodyPr/>
          <a:lstStyle>
            <a:lvl1pPr marL="0" indent="0">
              <a:buNone/>
              <a:defRPr sz="1500"/>
            </a:lvl1pPr>
            <a:lvl2pPr>
              <a:buFont typeface="Arial" pitchFamily="34" charset="0"/>
              <a:buChar char="•"/>
              <a:defRPr sz="1500"/>
            </a:lvl2pPr>
            <a:lvl3pPr>
              <a:buFont typeface="Arial Narrow" pitchFamily="34" charset="0"/>
              <a:buChar char="◦"/>
              <a:defRPr sz="1500"/>
            </a:lvl3pPr>
            <a:lvl4pPr>
              <a:buFont typeface="Arial" pitchFamily="34" charset="0"/>
              <a:buChar char="-"/>
              <a:defRPr sz="1500"/>
            </a:lvl4pPr>
            <a:lvl5pPr>
              <a:buFont typeface="Arial" pitchFamily="34" charset="0"/>
              <a:buChar char="•"/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7"/>
          </p:nvPr>
        </p:nvSpPr>
        <p:spPr>
          <a:xfrm>
            <a:off x="3972084" y="1828801"/>
            <a:ext cx="2331720" cy="1371600"/>
          </a:xfrm>
        </p:spPr>
        <p:txBody>
          <a:bodyPr/>
          <a:lstStyle>
            <a:lvl1pPr marL="0" indent="0">
              <a:buNone/>
              <a:defRPr sz="1500"/>
            </a:lvl1pPr>
            <a:lvl2pPr>
              <a:buFont typeface="Arial" pitchFamily="34" charset="0"/>
              <a:buChar char="•"/>
              <a:defRPr sz="1500"/>
            </a:lvl2pPr>
            <a:lvl3pPr>
              <a:buFont typeface="Arial Narrow" pitchFamily="34" charset="0"/>
              <a:buChar char="◦"/>
              <a:defRPr sz="1500"/>
            </a:lvl3pPr>
            <a:lvl4pPr>
              <a:buFont typeface="Arial" pitchFamily="34" charset="0"/>
              <a:buChar char="-"/>
              <a:defRPr sz="1500"/>
            </a:lvl4pPr>
            <a:lvl5pPr>
              <a:buFont typeface="Arial" pitchFamily="34" charset="0"/>
              <a:buChar char="•"/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6496368" y="1828801"/>
            <a:ext cx="2331720" cy="1371600"/>
          </a:xfrm>
        </p:spPr>
        <p:txBody>
          <a:bodyPr/>
          <a:lstStyle>
            <a:lvl1pPr marL="0" indent="0">
              <a:buNone/>
              <a:defRPr sz="1500"/>
            </a:lvl1pPr>
            <a:lvl2pPr>
              <a:buFont typeface="Arial" pitchFamily="34" charset="0"/>
              <a:buChar char="•"/>
              <a:defRPr sz="1500"/>
            </a:lvl2pPr>
            <a:lvl3pPr>
              <a:buFont typeface="Arial Narrow" pitchFamily="34" charset="0"/>
              <a:buChar char="◦"/>
              <a:defRPr sz="1500"/>
            </a:lvl3pPr>
            <a:lvl4pPr>
              <a:buFont typeface="Arial" pitchFamily="34" charset="0"/>
              <a:buChar char="-"/>
              <a:defRPr sz="1500"/>
            </a:lvl4pPr>
            <a:lvl5pPr>
              <a:buFont typeface="Arial" pitchFamily="34" charset="0"/>
              <a:buChar char="•"/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9"/>
          </p:nvPr>
        </p:nvSpPr>
        <p:spPr>
          <a:xfrm>
            <a:off x="2709942" y="3933825"/>
            <a:ext cx="2331720" cy="1371600"/>
          </a:xfrm>
        </p:spPr>
        <p:txBody>
          <a:bodyPr anchor="b" anchorCtr="0"/>
          <a:lstStyle>
            <a:lvl1pPr marL="0" indent="0">
              <a:buNone/>
              <a:defRPr sz="1500"/>
            </a:lvl1pPr>
            <a:lvl2pPr>
              <a:buFont typeface="Arial" pitchFamily="34" charset="0"/>
              <a:buChar char="•"/>
              <a:defRPr sz="1500"/>
            </a:lvl2pPr>
            <a:lvl3pPr>
              <a:buFont typeface="Arial Narrow" pitchFamily="34" charset="0"/>
              <a:buChar char="◦"/>
              <a:defRPr sz="1500"/>
            </a:lvl3pPr>
            <a:lvl4pPr>
              <a:buFont typeface="Arial" pitchFamily="34" charset="0"/>
              <a:buChar char="-"/>
              <a:defRPr sz="1500"/>
            </a:lvl4pPr>
            <a:lvl5pPr>
              <a:buFont typeface="Arial" pitchFamily="34" charset="0"/>
              <a:buChar char="•"/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5234226" y="3933825"/>
            <a:ext cx="2331720" cy="1371600"/>
          </a:xfrm>
        </p:spPr>
        <p:txBody>
          <a:bodyPr anchor="b" anchorCtr="0"/>
          <a:lstStyle>
            <a:lvl1pPr marL="0" indent="0">
              <a:buNone/>
              <a:defRPr sz="1500"/>
            </a:lvl1pPr>
            <a:lvl2pPr>
              <a:buFont typeface="Arial" pitchFamily="34" charset="0"/>
              <a:buChar char="•"/>
              <a:defRPr sz="1500"/>
            </a:lvl2pPr>
            <a:lvl3pPr>
              <a:buFont typeface="Arial Narrow" pitchFamily="34" charset="0"/>
              <a:buChar char="◦"/>
              <a:defRPr sz="1500"/>
            </a:lvl3pPr>
            <a:lvl4pPr>
              <a:buFont typeface="Arial" pitchFamily="34" charset="0"/>
              <a:buChar char="-"/>
              <a:defRPr sz="1500"/>
            </a:lvl4pPr>
            <a:lvl5pPr>
              <a:buFont typeface="Arial" pitchFamily="34" charset="0"/>
              <a:buChar char="•"/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21"/>
          </p:nvPr>
        </p:nvSpPr>
        <p:spPr>
          <a:xfrm>
            <a:off x="6780361" y="6113040"/>
            <a:ext cx="164592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D8E9EDB-28E4-4D6C-8FB0-9914C7E6E45F}" type="datetime4">
              <a:rPr lang="en-US"/>
              <a:pPr>
                <a:defRPr/>
              </a:pPr>
              <a:t>January 5, 2018</a:t>
            </a:fld>
            <a:endParaRPr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2"/>
          </p:nvPr>
        </p:nvSpPr>
        <p:spPr>
          <a:xfrm>
            <a:off x="8553768" y="6351270"/>
            <a:ext cx="274320" cy="182880"/>
          </a:xfrm>
          <a:prstGeom prst="rect">
            <a:avLst/>
          </a:prstGeom>
        </p:spPr>
        <p:txBody>
          <a:bodyPr/>
          <a:lstStyle/>
          <a:p>
            <a:pPr eaLnBrk="0" hangingPunct="0">
              <a:spcBef>
                <a:spcPct val="0"/>
              </a:spcBef>
              <a:defRPr/>
            </a:pPr>
            <a:fld id="{039833E3-2DB9-4BEE-B686-F543F57A0C08}" type="slidenum">
              <a:rPr/>
              <a:pPr eaLnBrk="0" hangingPunct="0">
                <a:spcBef>
                  <a:spcPct val="0"/>
                </a:spcBef>
                <a:defRPr/>
              </a:pPr>
              <a:t>‹#›</a:t>
            </a:fld>
            <a:endParaRPr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23"/>
          </p:nvPr>
        </p:nvSpPr>
        <p:spPr>
          <a:xfrm>
            <a:off x="4613275" y="6113040"/>
            <a:ext cx="1645920" cy="457200"/>
          </a:xfrm>
          <a:prstGeom prst="rect">
            <a:avLst/>
          </a:prstGeom>
        </p:spPr>
        <p:txBody>
          <a:bodyPr/>
          <a:lstStyle/>
          <a:p>
            <a:pPr algn="l" eaLnBrk="0" hangingPunct="0">
              <a:defRPr/>
            </a:pPr>
            <a:r>
              <a:rPr dirty="0"/>
              <a:t>Title  │  Draft/Version#  │  Author/Department</a:t>
            </a:r>
          </a:p>
        </p:txBody>
      </p:sp>
    </p:spTree>
    <p:extLst>
      <p:ext uri="{BB962C8B-B14F-4D97-AF65-F5344CB8AC3E}">
        <p14:creationId xmlns:p14="http://schemas.microsoft.com/office/powerpoint/2010/main" val="35875141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1" y="319088"/>
            <a:ext cx="7456488" cy="7493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lang="en-US" sz="3600" b="0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1371600" y="1074677"/>
            <a:ext cx="7456488" cy="295335"/>
          </a:xfrm>
        </p:spPr>
        <p:txBody>
          <a:bodyPr wrap="square" bIns="0" anchor="b" anchorCtr="0">
            <a:noAutofit/>
          </a:bodyPr>
          <a:lstStyle>
            <a:lvl1pPr marL="0" indent="0">
              <a:buNone/>
              <a:defRPr sz="2000" b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1371600" y="1555751"/>
            <a:ext cx="6890273" cy="2907792"/>
          </a:xfrm>
        </p:spPr>
        <p:txBody>
          <a:bodyPr/>
          <a:lstStyle/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71600" y="4582758"/>
            <a:ext cx="6403975" cy="722667"/>
          </a:xfrm>
        </p:spPr>
        <p:txBody>
          <a:bodyPr wrap="square">
            <a:noAutofit/>
          </a:bodyPr>
          <a:lstStyle>
            <a:lvl1pPr marL="118872" indent="-118872">
              <a:spcBef>
                <a:spcPts val="1200"/>
              </a:spcBef>
              <a:defRPr sz="1800"/>
            </a:lvl1pPr>
            <a:lvl2pPr marL="118872" indent="-118872">
              <a:spcBef>
                <a:spcPts val="1200"/>
              </a:spcBef>
              <a:buFont typeface="Arial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118872" indent="-118872">
              <a:spcBef>
                <a:spcPts val="1200"/>
              </a:spcBef>
              <a:buFont typeface="Arial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18872" indent="-118872">
              <a:spcBef>
                <a:spcPts val="1200"/>
              </a:spcBef>
              <a:buFont typeface="Arial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18872" indent="-118872">
              <a:spcBef>
                <a:spcPts val="1200"/>
              </a:spcBef>
              <a:buFont typeface="Arial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>
          <a:xfrm>
            <a:off x="6780361" y="6113040"/>
            <a:ext cx="164592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220F903-5201-4693-A289-4D030D3F5B10}" type="datetime4">
              <a:rPr lang="en-US"/>
              <a:pPr>
                <a:defRPr/>
              </a:pPr>
              <a:t>January 5, 2018</a:t>
            </a:fld>
            <a:endParaRPr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>
          <a:xfrm>
            <a:off x="4613275" y="6113040"/>
            <a:ext cx="1645920" cy="457200"/>
          </a:xfrm>
          <a:prstGeom prst="rect">
            <a:avLst/>
          </a:prstGeom>
        </p:spPr>
        <p:txBody>
          <a:bodyPr/>
          <a:lstStyle/>
          <a:p>
            <a:pPr algn="l" eaLnBrk="0" hangingPunct="0">
              <a:defRPr/>
            </a:pPr>
            <a:r>
              <a:rPr dirty="0"/>
              <a:t>Title  │  Draft/Version#  │  Author/Department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8553768" y="6351270"/>
            <a:ext cx="274320" cy="182880"/>
          </a:xfrm>
          <a:prstGeom prst="rect">
            <a:avLst/>
          </a:prstGeom>
        </p:spPr>
        <p:txBody>
          <a:bodyPr/>
          <a:lstStyle/>
          <a:p>
            <a:pPr eaLnBrk="0" hangingPunct="0">
              <a:spcBef>
                <a:spcPct val="0"/>
              </a:spcBef>
              <a:defRPr/>
            </a:pPr>
            <a:fld id="{039833E3-2DB9-4BEE-B686-F543F57A0C08}" type="slidenum">
              <a:rPr/>
              <a:pPr eaLnBrk="0" hangingPunct="0">
                <a:spcBef>
                  <a:spcPct val="0"/>
                </a:spcBef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97813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1" y="319088"/>
            <a:ext cx="7456488" cy="7493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lang="en-US" sz="3600" b="0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>
          <a:xfrm>
            <a:off x="1371600" y="1074677"/>
            <a:ext cx="7456488" cy="295335"/>
          </a:xfrm>
        </p:spPr>
        <p:txBody>
          <a:bodyPr wrap="square" bIns="0" anchor="b" anchorCtr="0">
            <a:noAutofit/>
          </a:bodyPr>
          <a:lstStyle>
            <a:lvl1pPr marL="0" indent="0">
              <a:buNone/>
              <a:defRPr sz="2000" b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1371600" y="1555751"/>
            <a:ext cx="6890273" cy="3749674"/>
          </a:xfrm>
        </p:spPr>
        <p:txBody>
          <a:bodyPr/>
          <a:lstStyle/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3"/>
          </p:nvPr>
        </p:nvSpPr>
        <p:spPr>
          <a:xfrm>
            <a:off x="6780361" y="6113040"/>
            <a:ext cx="164592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B928112-145B-44AD-BF55-4834643E5D0F}" type="datetime4">
              <a:rPr lang="en-US"/>
              <a:pPr>
                <a:defRPr/>
              </a:pPr>
              <a:t>January 5, 2018</a:t>
            </a:fld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>
          <a:xfrm>
            <a:off x="4613275" y="6113040"/>
            <a:ext cx="1645920" cy="457200"/>
          </a:xfrm>
          <a:prstGeom prst="rect">
            <a:avLst/>
          </a:prstGeom>
        </p:spPr>
        <p:txBody>
          <a:bodyPr/>
          <a:lstStyle/>
          <a:p>
            <a:pPr algn="l" eaLnBrk="0" hangingPunct="0">
              <a:defRPr/>
            </a:pPr>
            <a:r>
              <a:rPr dirty="0"/>
              <a:t>Title  │  Draft/Version#  │  Author/Department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8553768" y="6351270"/>
            <a:ext cx="274320" cy="182880"/>
          </a:xfrm>
          <a:prstGeom prst="rect">
            <a:avLst/>
          </a:prstGeom>
        </p:spPr>
        <p:txBody>
          <a:bodyPr/>
          <a:lstStyle/>
          <a:p>
            <a:pPr eaLnBrk="0" hangingPunct="0">
              <a:spcBef>
                <a:spcPct val="0"/>
              </a:spcBef>
              <a:defRPr/>
            </a:pPr>
            <a:fld id="{039833E3-2DB9-4BEE-B686-F543F57A0C08}" type="slidenum">
              <a:rPr/>
              <a:pPr eaLnBrk="0" hangingPunct="0">
                <a:spcBef>
                  <a:spcPct val="0"/>
                </a:spcBef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47623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780361" y="6113040"/>
            <a:ext cx="164592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1BCD601-8D6A-430A-8CC1-D8B1962023D0}" type="datetime4">
              <a:rPr lang="en-US"/>
              <a:pPr>
                <a:defRPr/>
              </a:pPr>
              <a:t>January 5, 2018</a:t>
            </a:fld>
            <a:endParaRPr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613275" y="6113040"/>
            <a:ext cx="1645920" cy="457200"/>
          </a:xfrm>
          <a:prstGeom prst="rect">
            <a:avLst/>
          </a:prstGeom>
        </p:spPr>
        <p:txBody>
          <a:bodyPr/>
          <a:lstStyle/>
          <a:p>
            <a:pPr algn="l" eaLnBrk="0" hangingPunct="0">
              <a:defRPr/>
            </a:pPr>
            <a:r>
              <a:rPr dirty="0"/>
              <a:t>Title  │  Draft/Version#  │  Author/Department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53768" y="6351270"/>
            <a:ext cx="274320" cy="182880"/>
          </a:xfrm>
          <a:prstGeom prst="rect">
            <a:avLst/>
          </a:prstGeom>
        </p:spPr>
        <p:txBody>
          <a:bodyPr/>
          <a:lstStyle/>
          <a:p>
            <a:pPr eaLnBrk="0" hangingPunct="0">
              <a:spcBef>
                <a:spcPct val="0"/>
              </a:spcBef>
              <a:defRPr/>
            </a:pPr>
            <a:fld id="{039833E3-2DB9-4BEE-B686-F543F57A0C08}" type="slidenum">
              <a:rPr/>
              <a:pPr eaLnBrk="0" hangingPunct="0">
                <a:spcBef>
                  <a:spcPct val="0"/>
                </a:spcBef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90037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80361" y="6113040"/>
            <a:ext cx="164592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8C41FA-D22C-4D68-BE46-78CA0CB01BD4}" type="datetimeFigureOut">
              <a:rPr lang="en-US"/>
              <a:pPr>
                <a:defRPr/>
              </a:pPr>
              <a:t>1/5/2018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13275" y="6113040"/>
            <a:ext cx="164592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53768" y="6351270"/>
            <a:ext cx="274320" cy="1828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0D6A33-2BE0-4C71-91EA-7674288A3F3A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916740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418A-CA05-E544-A8F7-8F6A51AF0F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4087-452B-BC4B-A276-A1AB2CE53E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433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418A-CA05-E544-A8F7-8F6A51AF0F51}" type="datetimeFigureOut">
              <a:rPr lang="en-US" smtClean="0"/>
              <a:pPr/>
              <a:t>1/5/2018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4087-452B-BC4B-A276-A1AB2CE53E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418A-CA05-E544-A8F7-8F6A51AF0F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4087-452B-BC4B-A276-A1AB2CE53E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67560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418A-CA05-E544-A8F7-8F6A51AF0F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4087-452B-BC4B-A276-A1AB2CE53E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36905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418A-CA05-E544-A8F7-8F6A51AF0F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4087-452B-BC4B-A276-A1AB2CE53E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8950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418A-CA05-E544-A8F7-8F6A51AF0F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4087-452B-BC4B-A276-A1AB2CE53E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22113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418A-CA05-E544-A8F7-8F6A51AF0F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4087-452B-BC4B-A276-A1AB2CE53E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72317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418A-CA05-E544-A8F7-8F6A51AF0F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4087-452B-BC4B-A276-A1AB2CE53E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54158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418A-CA05-E544-A8F7-8F6A51AF0F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4087-452B-BC4B-A276-A1AB2CE53E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14432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418A-CA05-E544-A8F7-8F6A51AF0F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4087-452B-BC4B-A276-A1AB2CE53E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80480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418A-CA05-E544-A8F7-8F6A51AF0F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4087-452B-BC4B-A276-A1AB2CE53E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62779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418A-CA05-E544-A8F7-8F6A51AF0F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4087-452B-BC4B-A276-A1AB2CE53E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044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418A-CA05-E544-A8F7-8F6A51AF0F51}" type="datetimeFigureOut">
              <a:rPr lang="en-US" smtClean="0"/>
              <a:pPr/>
              <a:t>1/5/2018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4087-452B-BC4B-A276-A1AB2CE53E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lang="en-US" sz="3600" b="0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1371599" y="1088517"/>
            <a:ext cx="6403975" cy="292608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91440" bIns="0" numCol="1" anchor="b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2000" b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 wrap="square">
            <a:noAutofit/>
          </a:bodyPr>
          <a:lstStyle>
            <a:lvl1pPr marL="118872" indent="-118872">
              <a:spcBef>
                <a:spcPts val="1200"/>
              </a:spcBef>
              <a:defRPr sz="2000"/>
            </a:lvl1pPr>
            <a:lvl2pPr marL="118872" indent="-118872">
              <a:spcBef>
                <a:spcPts val="1200"/>
              </a:spcBef>
              <a:buFont typeface="Arial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118872" indent="-118872">
              <a:spcBef>
                <a:spcPts val="1200"/>
              </a:spcBef>
              <a:buFont typeface="Arial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18872" indent="-118872">
              <a:spcBef>
                <a:spcPts val="1200"/>
              </a:spcBef>
              <a:buFont typeface="Arial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18872" indent="-118872">
              <a:spcBef>
                <a:spcPts val="1200"/>
              </a:spcBef>
              <a:buFont typeface="Arial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DD8E9EDB-28E4-4D6C-8FB0-9914C7E6E45F}" type="datetime4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January 5, 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eaLnBrk="0" hangingPunct="0">
              <a:spcBef>
                <a:spcPct val="0"/>
              </a:spcBef>
              <a:defRPr/>
            </a:pPr>
            <a:fld id="{039833E3-2DB9-4BEE-B686-F543F57A0C0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eaLnBrk="0" hangingPunct="0">
                <a:spcBef>
                  <a:spcPct val="0"/>
                </a:spcBef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 eaLnBrk="0" hangingPunct="0"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Title  │  Draft/Version#  │  Author/Department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1346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  <p:hf sldNum="0"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lang="en-US" sz="3600" b="0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1371599" y="1088517"/>
            <a:ext cx="6403975" cy="292608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91440" bIns="0" numCol="1" anchor="b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2000" b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06643219-4482-4935-8DF6-2A4EB3A87B73}" type="datetime4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January 5, 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 eaLnBrk="0" hangingPunct="0"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Title  │  Draft/Version#  │  Author/Department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eaLnBrk="0" hangingPunct="0">
              <a:spcBef>
                <a:spcPct val="0"/>
              </a:spcBef>
              <a:defRPr/>
            </a:pPr>
            <a:fld id="{039833E3-2DB9-4BEE-B686-F543F57A0C0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eaLnBrk="0" hangingPunct="0">
                <a:spcBef>
                  <a:spcPct val="0"/>
                </a:spcBef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756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418A-CA05-E544-A8F7-8F6A51AF0F51}" type="datetimeFigureOut">
              <a:rPr lang="en-US" smtClean="0">
                <a:solidFill>
                  <a:srgbClr val="4D148C">
                    <a:tint val="75000"/>
                  </a:srgbClr>
                </a:solidFill>
              </a:rPr>
              <a:pPr/>
              <a:t>1/5/2018</a:t>
            </a:fld>
            <a:endParaRPr lang="en-US" dirty="0">
              <a:solidFill>
                <a:srgbClr val="4D148C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4D148C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4087-452B-BC4B-A276-A1AB2CE53E65}" type="slidenum">
              <a:rPr lang="en-US" smtClean="0">
                <a:solidFill>
                  <a:srgbClr val="4D148C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D148C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98282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418A-CA05-E544-A8F7-8F6A51AF0F51}" type="datetimeFigureOut">
              <a:rPr lang="en-US" smtClean="0">
                <a:solidFill>
                  <a:srgbClr val="4D148C">
                    <a:tint val="75000"/>
                  </a:srgbClr>
                </a:solidFill>
              </a:rPr>
              <a:pPr/>
              <a:t>1/5/2018</a:t>
            </a:fld>
            <a:endParaRPr lang="en-US" dirty="0">
              <a:solidFill>
                <a:srgbClr val="4D148C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4D148C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4087-452B-BC4B-A276-A1AB2CE53E65}" type="slidenum">
              <a:rPr lang="en-US" smtClean="0">
                <a:solidFill>
                  <a:srgbClr val="4D148C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D148C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78101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418A-CA05-E544-A8F7-8F6A51AF0F51}" type="datetimeFigureOut">
              <a:rPr lang="en-US" smtClean="0">
                <a:solidFill>
                  <a:srgbClr val="4D148C">
                    <a:tint val="75000"/>
                  </a:srgbClr>
                </a:solidFill>
              </a:rPr>
              <a:pPr/>
              <a:t>1/5/2018</a:t>
            </a:fld>
            <a:endParaRPr lang="en-US" dirty="0">
              <a:solidFill>
                <a:srgbClr val="4D148C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4D148C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4087-452B-BC4B-A276-A1AB2CE53E65}" type="slidenum">
              <a:rPr lang="en-US" smtClean="0">
                <a:solidFill>
                  <a:srgbClr val="4D148C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D148C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9576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418A-CA05-E544-A8F7-8F6A51AF0F51}" type="datetimeFigureOut">
              <a:rPr lang="en-US" smtClean="0">
                <a:solidFill>
                  <a:srgbClr val="4D148C">
                    <a:tint val="75000"/>
                  </a:srgbClr>
                </a:solidFill>
              </a:rPr>
              <a:pPr/>
              <a:t>1/5/2018</a:t>
            </a:fld>
            <a:endParaRPr lang="en-US" dirty="0">
              <a:solidFill>
                <a:srgbClr val="4D148C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4D148C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4087-452B-BC4B-A276-A1AB2CE53E65}" type="slidenum">
              <a:rPr lang="en-US" smtClean="0">
                <a:solidFill>
                  <a:srgbClr val="4D148C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D148C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69978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418A-CA05-E544-A8F7-8F6A51AF0F51}" type="datetimeFigureOut">
              <a:rPr lang="en-US" smtClean="0">
                <a:solidFill>
                  <a:srgbClr val="4D148C">
                    <a:tint val="75000"/>
                  </a:srgbClr>
                </a:solidFill>
              </a:rPr>
              <a:pPr/>
              <a:t>1/5/2018</a:t>
            </a:fld>
            <a:endParaRPr lang="en-US" dirty="0">
              <a:solidFill>
                <a:srgbClr val="4D148C">
                  <a:tint val="75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4D148C">
                  <a:tint val="7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4087-452B-BC4B-A276-A1AB2CE53E65}" type="slidenum">
              <a:rPr lang="en-US" smtClean="0">
                <a:solidFill>
                  <a:srgbClr val="4D148C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D148C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17170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418A-CA05-E544-A8F7-8F6A51AF0F51}" type="datetimeFigureOut">
              <a:rPr lang="en-US" smtClean="0">
                <a:solidFill>
                  <a:srgbClr val="4D148C">
                    <a:tint val="75000"/>
                  </a:srgbClr>
                </a:solidFill>
              </a:rPr>
              <a:pPr/>
              <a:t>1/5/2018</a:t>
            </a:fld>
            <a:endParaRPr lang="en-US" dirty="0">
              <a:solidFill>
                <a:srgbClr val="4D148C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4D148C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4087-452B-BC4B-A276-A1AB2CE53E65}" type="slidenum">
              <a:rPr lang="en-US" smtClean="0">
                <a:solidFill>
                  <a:srgbClr val="4D148C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D148C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4076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418A-CA05-E544-A8F7-8F6A51AF0F51}" type="datetimeFigureOut">
              <a:rPr lang="en-US" smtClean="0">
                <a:solidFill>
                  <a:srgbClr val="4D148C">
                    <a:tint val="75000"/>
                  </a:srgbClr>
                </a:solidFill>
              </a:rPr>
              <a:pPr/>
              <a:t>1/5/2018</a:t>
            </a:fld>
            <a:endParaRPr lang="en-US" dirty="0">
              <a:solidFill>
                <a:srgbClr val="4D148C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4D148C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4087-452B-BC4B-A276-A1AB2CE53E65}" type="slidenum">
              <a:rPr lang="en-US" smtClean="0">
                <a:solidFill>
                  <a:srgbClr val="4D148C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D148C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44962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418A-CA05-E544-A8F7-8F6A51AF0F51}" type="datetimeFigureOut">
              <a:rPr lang="en-US" smtClean="0">
                <a:solidFill>
                  <a:srgbClr val="4D148C">
                    <a:tint val="75000"/>
                  </a:srgbClr>
                </a:solidFill>
              </a:rPr>
              <a:pPr/>
              <a:t>1/5/2018</a:t>
            </a:fld>
            <a:endParaRPr lang="en-US" dirty="0">
              <a:solidFill>
                <a:srgbClr val="4D148C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4D148C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4087-452B-BC4B-A276-A1AB2CE53E65}" type="slidenum">
              <a:rPr lang="en-US" smtClean="0">
                <a:solidFill>
                  <a:srgbClr val="4D148C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D148C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293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418A-CA05-E544-A8F7-8F6A51AF0F51}" type="datetimeFigureOut">
              <a:rPr lang="en-US" smtClean="0"/>
              <a:pPr/>
              <a:t>1/5/2018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4087-452B-BC4B-A276-A1AB2CE53E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418A-CA05-E544-A8F7-8F6A51AF0F51}" type="datetimeFigureOut">
              <a:rPr lang="en-US" smtClean="0">
                <a:solidFill>
                  <a:srgbClr val="4D148C">
                    <a:tint val="75000"/>
                  </a:srgbClr>
                </a:solidFill>
              </a:rPr>
              <a:pPr/>
              <a:t>1/5/2018</a:t>
            </a:fld>
            <a:endParaRPr lang="en-US" dirty="0">
              <a:solidFill>
                <a:srgbClr val="4D148C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4D148C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4087-452B-BC4B-A276-A1AB2CE53E65}" type="slidenum">
              <a:rPr lang="en-US" smtClean="0">
                <a:solidFill>
                  <a:srgbClr val="4D148C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D148C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00686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418A-CA05-E544-A8F7-8F6A51AF0F51}" type="datetimeFigureOut">
              <a:rPr lang="en-US" smtClean="0">
                <a:solidFill>
                  <a:srgbClr val="4D148C">
                    <a:tint val="75000"/>
                  </a:srgbClr>
                </a:solidFill>
              </a:rPr>
              <a:pPr/>
              <a:t>1/5/2018</a:t>
            </a:fld>
            <a:endParaRPr lang="en-US" dirty="0">
              <a:solidFill>
                <a:srgbClr val="4D148C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4D148C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4087-452B-BC4B-A276-A1AB2CE53E65}" type="slidenum">
              <a:rPr lang="en-US" smtClean="0">
                <a:solidFill>
                  <a:srgbClr val="4D148C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D148C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66921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418A-CA05-E544-A8F7-8F6A51AF0F51}" type="datetimeFigureOut">
              <a:rPr lang="en-US" smtClean="0">
                <a:solidFill>
                  <a:srgbClr val="4D148C">
                    <a:tint val="75000"/>
                  </a:srgbClr>
                </a:solidFill>
              </a:rPr>
              <a:pPr/>
              <a:t>1/5/2018</a:t>
            </a:fld>
            <a:endParaRPr lang="en-US" dirty="0">
              <a:solidFill>
                <a:srgbClr val="4D148C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4D148C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4087-452B-BC4B-A276-A1AB2CE53E65}" type="slidenum">
              <a:rPr lang="en-US" smtClean="0">
                <a:solidFill>
                  <a:srgbClr val="4D148C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D148C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44877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riz Image w/Bullets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2"/>
          <p:cNvSpPr txBox="1">
            <a:spLocks noChangeArrowheads="1"/>
          </p:cNvSpPr>
          <p:nvPr userDrawn="1"/>
        </p:nvSpPr>
        <p:spPr bwMode="auto">
          <a:xfrm>
            <a:off x="7424738" y="6348413"/>
            <a:ext cx="528637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sz="1000" b="1">
                <a:solidFill>
                  <a:srgbClr val="646E73"/>
                </a:solidFill>
              </a:rPr>
              <a:t>Brazil</a:t>
            </a:r>
            <a:endParaRPr lang="en-US" sz="1000" b="1" dirty="0">
              <a:solidFill>
                <a:srgbClr val="646E7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55802" y="1555750"/>
            <a:ext cx="2072285" cy="3749675"/>
          </a:xfrm>
        </p:spPr>
        <p:txBody>
          <a:bodyPr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1371600" y="1555751"/>
            <a:ext cx="5267326" cy="3244849"/>
          </a:xfrm>
          <a:solidFill>
            <a:schemeClr val="bg2"/>
          </a:solidFill>
        </p:spPr>
        <p:txBody>
          <a:bodyPr rtlCol="0">
            <a:no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1" y="319088"/>
            <a:ext cx="6403974" cy="1062037"/>
          </a:xfrm>
        </p:spPr>
        <p:txBody>
          <a:bodyPr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C2EB4E-0A7A-4C60-B6CA-D46C5F3B8465}" type="slidenum">
              <a:rPr>
                <a:solidFill>
                  <a:srgbClr val="4D148C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dirty="0">
              <a:solidFill>
                <a:srgbClr val="4D148C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883986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2"/>
          <p:cNvSpPr txBox="1">
            <a:spLocks noChangeArrowheads="1"/>
          </p:cNvSpPr>
          <p:nvPr userDrawn="1"/>
        </p:nvSpPr>
        <p:spPr bwMode="auto">
          <a:xfrm>
            <a:off x="7424738" y="6348413"/>
            <a:ext cx="528637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sz="1000" b="1">
                <a:solidFill>
                  <a:srgbClr val="646E73"/>
                </a:solidFill>
              </a:rPr>
              <a:t>Brazil</a:t>
            </a:r>
            <a:endParaRPr lang="en-US" sz="1000" b="1" dirty="0">
              <a:solidFill>
                <a:srgbClr val="646E7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algn="l">
              <a:defRPr lang="en-US" sz="3600" b="0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1371599" y="1088517"/>
            <a:ext cx="6403975" cy="292608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noAutofit/>
          </a:bodyPr>
          <a:lstStyle>
            <a:lvl1pPr marL="0" indent="0">
              <a:buNone/>
              <a:defRPr lang="en-US" sz="2000" b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578FA9-5BAC-4CA1-9705-18FB0F262A41}" type="slidenum">
              <a:rPr>
                <a:solidFill>
                  <a:srgbClr val="4D148C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dirty="0">
              <a:solidFill>
                <a:srgbClr val="4D148C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733120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lang="en-US" sz="3600" b="0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1371599" y="1088517"/>
            <a:ext cx="6403975" cy="292608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91440" bIns="0" numCol="1" anchor="b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2000" b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None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24969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39552" y="1556795"/>
            <a:ext cx="7772400" cy="578494"/>
          </a:xfrm>
        </p:spPr>
        <p:txBody>
          <a:bodyPr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47464" y="2204864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512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40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36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48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602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72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843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96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210925" y="6463706"/>
            <a:ext cx="4067880" cy="288032"/>
            <a:chOff x="64" y="5823182"/>
            <a:chExt cx="4067880" cy="288032"/>
          </a:xfrm>
        </p:grpSpPr>
        <p:sp>
          <p:nvSpPr>
            <p:cNvPr id="8" name="矩形 7"/>
            <p:cNvSpPr/>
            <p:nvPr/>
          </p:nvSpPr>
          <p:spPr>
            <a:xfrm>
              <a:off x="64" y="5823182"/>
              <a:ext cx="2411696" cy="288032"/>
            </a:xfrm>
            <a:prstGeom prst="rect">
              <a:avLst/>
            </a:prstGeom>
            <a:solidFill>
              <a:srgbClr val="FFC000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ctr"/>
            <a:lstStyle/>
            <a:p>
              <a:pPr algn="ctr" defTabSz="1024087"/>
              <a:r>
                <a:rPr lang="zh-CN" altLang="en-US" sz="1500" b="1" dirty="0" smtClean="0">
                  <a:solidFill>
                    <a:prstClr val="white"/>
                  </a:solidFill>
                  <a:latin typeface="微软雅黑" pitchFamily="34" charset="-122"/>
                </a:rPr>
                <a:t>世界</a:t>
              </a:r>
              <a:r>
                <a:rPr lang="en-US" altLang="zh-CN" sz="1500" b="1" dirty="0" smtClean="0">
                  <a:solidFill>
                    <a:prstClr val="white"/>
                  </a:solidFill>
                  <a:latin typeface="微软雅黑" pitchFamily="34" charset="-122"/>
                </a:rPr>
                <a:t>500</a:t>
              </a:r>
              <a:r>
                <a:rPr lang="zh-CN" altLang="en-US" sz="1500" b="1" dirty="0" smtClean="0">
                  <a:solidFill>
                    <a:prstClr val="white"/>
                  </a:solidFill>
                  <a:latin typeface="微软雅黑" pitchFamily="34" charset="-122"/>
                </a:rPr>
                <a:t>强研究中心</a:t>
              </a:r>
              <a:endParaRPr lang="zh-CN" altLang="en-US" sz="1500" b="1" dirty="0">
                <a:solidFill>
                  <a:prstClr val="white"/>
                </a:solidFill>
                <a:latin typeface="微软雅黑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483944" y="5823182"/>
              <a:ext cx="1584000" cy="288032"/>
            </a:xfrm>
            <a:prstGeom prst="rect">
              <a:avLst/>
            </a:prstGeom>
            <a:solidFill>
              <a:srgbClr val="FFC000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ctr"/>
            <a:lstStyle/>
            <a:p>
              <a:pPr algn="ctr" defTabSz="1024087"/>
              <a:r>
                <a:rPr lang="en-US" altLang="zh-CN" sz="1300" b="1" dirty="0" smtClean="0">
                  <a:solidFill>
                    <a:prstClr val="white"/>
                  </a:solidFill>
                  <a:latin typeface="微软雅黑" pitchFamily="34" charset="-122"/>
                </a:rPr>
                <a:t>zhao-biao.com</a:t>
              </a:r>
              <a:endParaRPr lang="zh-CN" altLang="en-US" sz="1300" b="1" dirty="0">
                <a:solidFill>
                  <a:prstClr val="white"/>
                </a:solidFill>
                <a:latin typeface="微软雅黑" pitchFamily="34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4350878" y="6476846"/>
            <a:ext cx="4499928" cy="288032"/>
          </a:xfrm>
          <a:prstGeom prst="rect">
            <a:avLst/>
          </a:prstGeom>
          <a:solidFill>
            <a:srgbClr val="00B050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409" tIns="102409" rIns="102409" bIns="102409" rtlCol="0" anchor="ctr"/>
          <a:lstStyle/>
          <a:p>
            <a:pPr algn="ctr" defTabSz="1024087"/>
            <a:r>
              <a:rPr lang="zh-CN" altLang="en-US" sz="1500" b="1" dirty="0" smtClean="0">
                <a:solidFill>
                  <a:prstClr val="white"/>
                </a:solidFill>
                <a:latin typeface="微软雅黑" pitchFamily="34" charset="-122"/>
              </a:rPr>
              <a:t>找表网：专注于海外</a:t>
            </a:r>
            <a:r>
              <a:rPr lang="zh-CN" altLang="en-US" sz="1500" b="1" dirty="0">
                <a:solidFill>
                  <a:prstClr val="white"/>
                </a:solidFill>
                <a:latin typeface="微软雅黑" pitchFamily="34" charset="-122"/>
              </a:rPr>
              <a:t>知名</a:t>
            </a:r>
            <a:r>
              <a:rPr lang="zh-CN" altLang="en-US" sz="1500" b="1" dirty="0" smtClean="0">
                <a:solidFill>
                  <a:prstClr val="white"/>
                </a:solidFill>
                <a:latin typeface="微软雅黑" pitchFamily="34" charset="-122"/>
              </a:rPr>
              <a:t>上市公司公开资料研究</a:t>
            </a:r>
            <a:endParaRPr lang="zh-CN" altLang="en-US" sz="1500" b="1" dirty="0">
              <a:solidFill>
                <a:prstClr val="white"/>
              </a:solidFill>
              <a:latin typeface="微软雅黑" pitchFamily="34" charset="-122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431632" y="908720"/>
            <a:ext cx="831683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47719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52487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1204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2408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3613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204817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56021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307226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5843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409634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11346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淘宝封面样式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1484784"/>
            <a:ext cx="7772400" cy="1362075"/>
          </a:xfrm>
        </p:spPr>
        <p:txBody>
          <a:bodyPr anchor="b"/>
          <a:lstStyle>
            <a:lvl1pPr algn="l">
              <a:defRPr sz="4500" b="1" cap="all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36925"/>
            <a:ext cx="7772400" cy="1500187"/>
          </a:xfrm>
        </p:spPr>
        <p:txBody>
          <a:bodyPr anchor="t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  <a:lvl2pPr marL="51204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2408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3613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204817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56021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307226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5843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409634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31632" y="908720"/>
            <a:ext cx="831683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941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418A-CA05-E544-A8F7-8F6A51AF0F51}" type="datetimeFigureOut">
              <a:rPr lang="en-US" smtClean="0"/>
              <a:pPr/>
              <a:t>1/5/2018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4087-452B-BC4B-A276-A1AB2CE53E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2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2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58544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2044" indent="0">
              <a:buNone/>
              <a:defRPr sz="2200" b="1"/>
            </a:lvl2pPr>
            <a:lvl3pPr marL="1024087" indent="0">
              <a:buNone/>
              <a:defRPr sz="2000" b="1"/>
            </a:lvl3pPr>
            <a:lvl4pPr marL="1536131" indent="0">
              <a:buNone/>
              <a:defRPr sz="1800" b="1"/>
            </a:lvl4pPr>
            <a:lvl5pPr marL="2048174" indent="0">
              <a:buNone/>
              <a:defRPr sz="1800" b="1"/>
            </a:lvl5pPr>
            <a:lvl6pPr marL="2560218" indent="0">
              <a:buNone/>
              <a:defRPr sz="1800" b="1"/>
            </a:lvl6pPr>
            <a:lvl7pPr marL="3072261" indent="0">
              <a:buNone/>
              <a:defRPr sz="1800" b="1"/>
            </a:lvl7pPr>
            <a:lvl8pPr marL="3584304" indent="0">
              <a:buNone/>
              <a:defRPr sz="1800" b="1"/>
            </a:lvl8pPr>
            <a:lvl9pPr marL="4096348" indent="0">
              <a:buNone/>
              <a:defRPr sz="18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2044" indent="0">
              <a:buNone/>
              <a:defRPr sz="2200" b="1"/>
            </a:lvl2pPr>
            <a:lvl3pPr marL="1024087" indent="0">
              <a:buNone/>
              <a:defRPr sz="2000" b="1"/>
            </a:lvl3pPr>
            <a:lvl4pPr marL="1536131" indent="0">
              <a:buNone/>
              <a:defRPr sz="1800" b="1"/>
            </a:lvl4pPr>
            <a:lvl5pPr marL="2048174" indent="0">
              <a:buNone/>
              <a:defRPr sz="1800" b="1"/>
            </a:lvl5pPr>
            <a:lvl6pPr marL="2560218" indent="0">
              <a:buNone/>
              <a:defRPr sz="1800" b="1"/>
            </a:lvl6pPr>
            <a:lvl7pPr marL="3072261" indent="0">
              <a:buNone/>
              <a:defRPr sz="1800" b="1"/>
            </a:lvl7pPr>
            <a:lvl8pPr marL="3584304" indent="0">
              <a:buNone/>
              <a:defRPr sz="1800" b="1"/>
            </a:lvl8pPr>
            <a:lvl9pPr marL="4096348" indent="0">
              <a:buNone/>
              <a:defRPr sz="18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4290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68122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94793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1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512044" indent="0">
              <a:buNone/>
              <a:defRPr sz="1300"/>
            </a:lvl2pPr>
            <a:lvl3pPr marL="1024087" indent="0">
              <a:buNone/>
              <a:defRPr sz="1100"/>
            </a:lvl3pPr>
            <a:lvl4pPr marL="1536131" indent="0">
              <a:buNone/>
              <a:defRPr sz="1000"/>
            </a:lvl4pPr>
            <a:lvl5pPr marL="2048174" indent="0">
              <a:buNone/>
              <a:defRPr sz="1000"/>
            </a:lvl5pPr>
            <a:lvl6pPr marL="2560218" indent="0">
              <a:buNone/>
              <a:defRPr sz="1000"/>
            </a:lvl6pPr>
            <a:lvl7pPr marL="3072261" indent="0">
              <a:buNone/>
              <a:defRPr sz="1000"/>
            </a:lvl7pPr>
            <a:lvl8pPr marL="3584304" indent="0">
              <a:buNone/>
              <a:defRPr sz="1000"/>
            </a:lvl8pPr>
            <a:lvl9pPr marL="4096348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37162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600"/>
            </a:lvl1pPr>
            <a:lvl2pPr marL="512044" indent="0">
              <a:buNone/>
              <a:defRPr sz="3100"/>
            </a:lvl2pPr>
            <a:lvl3pPr marL="1024087" indent="0">
              <a:buNone/>
              <a:defRPr sz="2700"/>
            </a:lvl3pPr>
            <a:lvl4pPr marL="1536131" indent="0">
              <a:buNone/>
              <a:defRPr sz="2200"/>
            </a:lvl4pPr>
            <a:lvl5pPr marL="2048174" indent="0">
              <a:buNone/>
              <a:defRPr sz="2200"/>
            </a:lvl5pPr>
            <a:lvl6pPr marL="2560218" indent="0">
              <a:buNone/>
              <a:defRPr sz="2200"/>
            </a:lvl6pPr>
            <a:lvl7pPr marL="3072261" indent="0">
              <a:buNone/>
              <a:defRPr sz="2200"/>
            </a:lvl7pPr>
            <a:lvl8pPr marL="3584304" indent="0">
              <a:buNone/>
              <a:defRPr sz="2200"/>
            </a:lvl8pPr>
            <a:lvl9pPr marL="4096348" indent="0">
              <a:buNone/>
              <a:defRPr sz="22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512044" indent="0">
              <a:buNone/>
              <a:defRPr sz="1300"/>
            </a:lvl2pPr>
            <a:lvl3pPr marL="1024087" indent="0">
              <a:buNone/>
              <a:defRPr sz="1100"/>
            </a:lvl3pPr>
            <a:lvl4pPr marL="1536131" indent="0">
              <a:buNone/>
              <a:defRPr sz="1000"/>
            </a:lvl4pPr>
            <a:lvl5pPr marL="2048174" indent="0">
              <a:buNone/>
              <a:defRPr sz="1000"/>
            </a:lvl5pPr>
            <a:lvl6pPr marL="2560218" indent="0">
              <a:buNone/>
              <a:defRPr sz="1000"/>
            </a:lvl6pPr>
            <a:lvl7pPr marL="3072261" indent="0">
              <a:buNone/>
              <a:defRPr sz="1000"/>
            </a:lvl7pPr>
            <a:lvl8pPr marL="3584304" indent="0">
              <a:buNone/>
              <a:defRPr sz="1000"/>
            </a:lvl8pPr>
            <a:lvl9pPr marL="4096348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83611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94417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6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6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442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9" Type="http://schemas.openxmlformats.org/officeDocument/2006/relationships/slideLayout" Target="../slideLayouts/slideLayout54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34" Type="http://schemas.openxmlformats.org/officeDocument/2006/relationships/slideLayout" Target="../slideLayouts/slideLayout49.xml"/><Relationship Id="rId42" Type="http://schemas.openxmlformats.org/officeDocument/2006/relationships/slideLayout" Target="../slideLayouts/slideLayout57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33" Type="http://schemas.openxmlformats.org/officeDocument/2006/relationships/slideLayout" Target="../slideLayouts/slideLayout48.xml"/><Relationship Id="rId38" Type="http://schemas.openxmlformats.org/officeDocument/2006/relationships/slideLayout" Target="../slideLayouts/slideLayout53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44.xml"/><Relationship Id="rId41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32" Type="http://schemas.openxmlformats.org/officeDocument/2006/relationships/slideLayout" Target="../slideLayouts/slideLayout47.xml"/><Relationship Id="rId37" Type="http://schemas.openxmlformats.org/officeDocument/2006/relationships/slideLayout" Target="../slideLayouts/slideLayout52.xml"/><Relationship Id="rId40" Type="http://schemas.openxmlformats.org/officeDocument/2006/relationships/slideLayout" Target="../slideLayouts/slideLayout55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36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31" Type="http://schemas.openxmlformats.org/officeDocument/2006/relationships/slideLayout" Target="../slideLayouts/slideLayout46.xml"/><Relationship Id="rId44" Type="http://schemas.openxmlformats.org/officeDocument/2006/relationships/theme" Target="../theme/theme2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5.xml"/><Relationship Id="rId35" Type="http://schemas.openxmlformats.org/officeDocument/2006/relationships/slideLayout" Target="../slideLayouts/slideLayout50.xml"/><Relationship Id="rId43" Type="http://schemas.openxmlformats.org/officeDocument/2006/relationships/slideLayout" Target="../slideLayouts/slideLayout5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2" Type="http://schemas.openxmlformats.org/officeDocument/2006/relationships/slideLayout" Target="../slideLayouts/slideLayout87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D418A-CA05-E544-A8F7-8F6A51AF0F51}" type="datetimeFigureOut">
              <a:rPr lang="en-US" smtClean="0"/>
              <a:pPr/>
              <a:t>1/5/2018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F4087-452B-BC4B-A276-A1AB2CE53E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72" r:id="rId12"/>
    <p:sldLayoutId id="2147483773" r:id="rId13"/>
    <p:sldLayoutId id="2147483775" r:id="rId14"/>
    <p:sldLayoutId id="2147483777" r:id="rId1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319088"/>
            <a:ext cx="6403975" cy="749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1555750"/>
            <a:ext cx="6403975" cy="3749675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288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  <p:sldLayoutId id="2147483712" r:id="rId32"/>
    <p:sldLayoutId id="2147483713" r:id="rId33"/>
    <p:sldLayoutId id="2147483714" r:id="rId34"/>
    <p:sldLayoutId id="2147483715" r:id="rId35"/>
    <p:sldLayoutId id="2147483716" r:id="rId36"/>
    <p:sldLayoutId id="2147483717" r:id="rId37"/>
    <p:sldLayoutId id="2147483718" r:id="rId38"/>
    <p:sldLayoutId id="2147483719" r:id="rId39"/>
    <p:sldLayoutId id="2147483720" r:id="rId40"/>
    <p:sldLayoutId id="2147483721" r:id="rId41"/>
    <p:sldLayoutId id="2147483722" r:id="rId42"/>
    <p:sldLayoutId id="2147483723" r:id="rId43"/>
  </p:sldLayoutIdLst>
  <p:transition/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lang="en-US" sz="3600" b="0" kern="1200" dirty="0" smtClean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17475" indent="-117475" algn="l" defTabSz="914400" rtl="0" eaLnBrk="1" latinLnBrk="0" hangingPunct="1">
        <a:spcBef>
          <a:spcPts val="1200"/>
        </a:spcBef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1pPr>
      <a:lvl2pPr marL="227013" indent="-109538" algn="l" defTabSz="914400" rtl="0" eaLnBrk="1" latinLnBrk="0" hangingPunct="1">
        <a:spcBef>
          <a:spcPts val="600"/>
        </a:spcBef>
        <a:buSzPct val="90000"/>
        <a:buFont typeface="Arial Narrow" pitchFamily="34" charset="0"/>
        <a:buChar char="◦"/>
        <a:defRPr sz="1800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2pPr>
      <a:lvl3pPr marL="344488" indent="-117475" algn="l" defTabSz="914400" rtl="0" eaLnBrk="1" latinLnBrk="0" hangingPunct="1">
        <a:spcBef>
          <a:spcPts val="600"/>
        </a:spcBef>
        <a:buSzPct val="90000"/>
        <a:buFont typeface="Arial" pitchFamily="34" charset="0"/>
        <a:buChar char="-"/>
        <a:defRPr sz="1800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3pPr>
      <a:lvl4pPr marL="461963" indent="-117475" algn="l" defTabSz="914400" rtl="0" eaLnBrk="1" latinLnBrk="0" hangingPunct="1">
        <a:spcBef>
          <a:spcPts val="600"/>
        </a:spcBef>
        <a:buSzPct val="90000"/>
        <a:buFont typeface="Arial" pitchFamily="34" charset="0"/>
        <a:buChar char="•"/>
        <a:defRPr sz="1600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4pPr>
      <a:lvl5pPr marL="569913" indent="-117475" algn="l" defTabSz="914400" rtl="0" eaLnBrk="1" latinLnBrk="0" hangingPunct="1">
        <a:spcBef>
          <a:spcPts val="600"/>
        </a:spcBef>
        <a:buSzPct val="90000"/>
        <a:buFont typeface="Arial Narrow" pitchFamily="34" charset="0"/>
        <a:buChar char="◦"/>
        <a:defRPr sz="1600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D418A-CA05-E544-A8F7-8F6A51AF0F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F4087-452B-BC4B-A276-A1AB2CE53E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50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79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D418A-CA05-E544-A8F7-8F6A51AF0F51}" type="datetimeFigureOut">
              <a:rPr lang="en-US" smtClean="0">
                <a:solidFill>
                  <a:srgbClr val="4D148C">
                    <a:tint val="75000"/>
                  </a:srgbClr>
                </a:solidFill>
              </a:rPr>
              <a:pPr/>
              <a:t>1/5/2018</a:t>
            </a:fld>
            <a:endParaRPr lang="en-US" dirty="0">
              <a:solidFill>
                <a:srgbClr val="4D148C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4D148C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F4087-452B-BC4B-A276-A1AB2CE53E65}" type="slidenum">
              <a:rPr lang="en-US" smtClean="0">
                <a:solidFill>
                  <a:srgbClr val="4D148C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D148C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154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5"/>
          </a:xfrm>
          <a:prstGeom prst="rect">
            <a:avLst/>
          </a:prstGeom>
        </p:spPr>
        <p:txBody>
          <a:bodyPr vert="horz" lIns="102409" tIns="51205" rIns="102409" bIns="51205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980728"/>
            <a:ext cx="8229600" cy="5400600"/>
          </a:xfrm>
          <a:prstGeom prst="rect">
            <a:avLst/>
          </a:prstGeom>
        </p:spPr>
        <p:txBody>
          <a:bodyPr vert="horz" lIns="102409" tIns="51205" rIns="102409" bIns="51205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487986"/>
            <a:ext cx="2133600" cy="365126"/>
          </a:xfrm>
          <a:prstGeom prst="rect">
            <a:avLst/>
          </a:prstGeom>
        </p:spPr>
        <p:txBody>
          <a:bodyPr vert="horz" lIns="102409" tIns="51205" rIns="102409" bIns="5120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24087"/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cs typeface="Arial" charset="0"/>
              </a:rPr>
              <a:pPr defTabSz="1024087"/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  <a:cs typeface="Arial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487986"/>
            <a:ext cx="2895600" cy="365126"/>
          </a:xfrm>
          <a:prstGeom prst="rect">
            <a:avLst/>
          </a:prstGeom>
        </p:spPr>
        <p:txBody>
          <a:bodyPr vert="horz" lIns="102409" tIns="51205" rIns="102409" bIns="5120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24087"/>
            <a:endParaRPr lang="zh-CN" altLang="en-US">
              <a:solidFill>
                <a:prstClr val="black">
                  <a:tint val="75000"/>
                </a:prstClr>
              </a:solidFill>
              <a:cs typeface="Arial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487986"/>
            <a:ext cx="2133600" cy="365126"/>
          </a:xfrm>
          <a:prstGeom prst="rect">
            <a:avLst/>
          </a:prstGeom>
        </p:spPr>
        <p:txBody>
          <a:bodyPr vert="horz" lIns="102409" tIns="51205" rIns="102409" bIns="5120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24087"/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  <a:cs typeface="Arial" charset="0"/>
              </a:rPr>
              <a:pPr defTabSz="1024087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cs typeface="Arial" charset="0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31632" y="908720"/>
            <a:ext cx="831683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534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</p:sldLayoutIdLst>
  <p:txStyles>
    <p:titleStyle>
      <a:lvl1pPr algn="l" defTabSz="1024087" rtl="0" eaLnBrk="1" latinLnBrk="0" hangingPunct="1">
        <a:spcBef>
          <a:spcPct val="0"/>
        </a:spcBef>
        <a:buNone/>
        <a:defRPr sz="2700" b="1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1024087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2044" indent="0" algn="l" defTabSz="1024087" rtl="0" eaLnBrk="1" latinLnBrk="0" hangingPunct="1">
        <a:spcBef>
          <a:spcPct val="20000"/>
        </a:spcBef>
        <a:buFont typeface="Arial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24087" indent="0" algn="l" defTabSz="102408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536131" indent="0" algn="l" defTabSz="1024087" rtl="0" eaLnBrk="1" latinLnBrk="0" hangingPunct="1">
        <a:spcBef>
          <a:spcPct val="20000"/>
        </a:spcBef>
        <a:buFont typeface="Arial" pitchFamily="34" charset="0"/>
        <a:buNone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2048174" indent="0" algn="l" defTabSz="1024087" rtl="0" eaLnBrk="1" latinLnBrk="0" hangingPunct="1">
        <a:spcBef>
          <a:spcPct val="20000"/>
        </a:spcBef>
        <a:buFont typeface="Arial" pitchFamily="34" charset="0"/>
        <a:buNone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2816240" indent="-256022" algn="l" defTabSz="1024087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28283" indent="-256022" algn="l" defTabSz="1024087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326" indent="-256022" algn="l" defTabSz="1024087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52370" indent="-256022" algn="l" defTabSz="1024087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240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2044" algn="l" defTabSz="10240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24087" algn="l" defTabSz="10240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36131" algn="l" defTabSz="10240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48174" algn="l" defTabSz="10240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60218" algn="l" defTabSz="10240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72261" algn="l" defTabSz="10240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84304" algn="l" defTabSz="10240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96348" algn="l" defTabSz="10240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comments" Target="../comments/comment1.xm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101.png"/><Relationship Id="rId11" Type="http://schemas.openxmlformats.org/officeDocument/2006/relationships/image" Target="../media/image39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ricardoaraujo@rapidaocometa.com.br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valle.taobao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8.png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2"/>
          <p:cNvSpPr txBox="1"/>
          <p:nvPr/>
        </p:nvSpPr>
        <p:spPr>
          <a:xfrm>
            <a:off x="4205304" y="2273688"/>
            <a:ext cx="3339376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spc="-1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BRAZIL</a:t>
            </a:r>
            <a:endParaRPr lang="en-US" sz="6000" spc="-1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08991" y="2945329"/>
            <a:ext cx="3480440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spc="-3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WORLD</a:t>
            </a:r>
          </a:p>
        </p:txBody>
      </p:sp>
      <p:pic>
        <p:nvPicPr>
          <p:cNvPr id="7" name="Imagem 6" descr="CAPA_Principal_1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3312" y="1583870"/>
            <a:ext cx="1244860" cy="327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565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 descr="Z:\Criação\Jobs 2012\Brasil\FedEx\PNG\S18_Lara_1.pn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152" r="50000"/>
          <a:stretch/>
        </p:blipFill>
        <p:spPr bwMode="auto">
          <a:xfrm>
            <a:off x="0" y="1313450"/>
            <a:ext cx="4572000" cy="554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Z:\Criação\Jobs 2012\Brasil\FedEx\PNG\S18_Lara_2.pn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5238"/>
          <a:stretch/>
        </p:blipFill>
        <p:spPr bwMode="auto">
          <a:xfrm>
            <a:off x="4572000" y="1045028"/>
            <a:ext cx="4572000" cy="581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02607" y="4652353"/>
            <a:ext cx="18806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defRPr sz="2800">
                <a:solidFill>
                  <a:prstClr val="black"/>
                </a:solidFill>
                <a:latin typeface="Arial" charset="0"/>
                <a:ea typeface="Times New Roman" pitchFamily="18" charset="0"/>
                <a:cs typeface="Arial" charset="0"/>
              </a:defRPr>
            </a:lvl1pPr>
          </a:lstStyle>
          <a:p>
            <a:r>
              <a:rPr lang="pt-BR" sz="2400" dirty="0">
                <a:solidFill>
                  <a:srgbClr val="FF6600"/>
                </a:solidFill>
              </a:rPr>
              <a:t>International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48788" y="4652353"/>
            <a:ext cx="1468672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defRPr sz="2800">
                <a:solidFill>
                  <a:prstClr val="black"/>
                </a:solidFill>
                <a:latin typeface="Arial" charset="0"/>
                <a:ea typeface="Times New Roman" pitchFamily="18" charset="0"/>
                <a:cs typeface="Arial" charset="0"/>
              </a:defRPr>
            </a:lvl1pPr>
          </a:lstStyle>
          <a:p>
            <a:r>
              <a:rPr lang="pt-BR" sz="2400" dirty="0">
                <a:solidFill>
                  <a:srgbClr val="FF6600"/>
                </a:solidFill>
              </a:rPr>
              <a:t>Domestic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61154" y="4996285"/>
            <a:ext cx="1922321" cy="15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139700" indent="-139700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Clr>
                <a:srgbClr val="4D148C"/>
              </a:buClr>
              <a:buFont typeface="Wingdings" pitchFamily="2" charset="2"/>
              <a:buChar char="§"/>
              <a:defRPr sz="1600">
                <a:solidFill>
                  <a:prstClr val="black"/>
                </a:solidFill>
                <a:latin typeface="Arial" charset="0"/>
                <a:ea typeface="Times New Roman" pitchFamily="18" charset="0"/>
                <a:cs typeface="Arial" charset="0"/>
              </a:defRPr>
            </a:lvl1pPr>
          </a:lstStyle>
          <a:p>
            <a:pPr>
              <a:lnSpc>
                <a:spcPct val="85000"/>
              </a:lnSpc>
            </a:pPr>
            <a:r>
              <a:rPr lang="pt-BR" dirty="0"/>
              <a:t>Domestic Air</a:t>
            </a:r>
          </a:p>
          <a:p>
            <a:pPr>
              <a:lnSpc>
                <a:spcPct val="85000"/>
              </a:lnSpc>
            </a:pPr>
            <a:r>
              <a:rPr lang="pt-BR" dirty="0"/>
              <a:t>Domestic Ground</a:t>
            </a:r>
          </a:p>
          <a:p>
            <a:pPr>
              <a:lnSpc>
                <a:spcPct val="85000"/>
              </a:lnSpc>
            </a:pPr>
            <a:r>
              <a:rPr lang="pt-BR" dirty="0"/>
              <a:t>Supply Chain 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&amp; </a:t>
            </a:r>
            <a:r>
              <a:rPr lang="pt-BR" dirty="0"/>
              <a:t>Logistics</a:t>
            </a:r>
          </a:p>
          <a:p>
            <a:pPr>
              <a:lnSpc>
                <a:spcPct val="85000"/>
              </a:lnSpc>
            </a:pPr>
            <a:r>
              <a:rPr lang="pt-BR" dirty="0"/>
              <a:t>LTL</a:t>
            </a:r>
          </a:p>
          <a:p>
            <a:pPr>
              <a:lnSpc>
                <a:spcPct val="85000"/>
              </a:lnSpc>
            </a:pPr>
            <a:r>
              <a:rPr lang="pt-BR" dirty="0"/>
              <a:t>E-commerce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86549" y="4996285"/>
            <a:ext cx="2045753" cy="1775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139700" indent="-139700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Clr>
                <a:srgbClr val="4D148C"/>
              </a:buClr>
              <a:buFont typeface="Wingdings" pitchFamily="2" charset="2"/>
              <a:buChar char="§"/>
              <a:defRPr sz="1600">
                <a:solidFill>
                  <a:prstClr val="black"/>
                </a:solidFill>
                <a:latin typeface="Arial" charset="0"/>
                <a:ea typeface="Times New Roman" pitchFamily="18" charset="0"/>
                <a:cs typeface="Arial" charset="0"/>
              </a:defRPr>
            </a:lvl1pPr>
          </a:lstStyle>
          <a:p>
            <a:pPr>
              <a:lnSpc>
                <a:spcPct val="85000"/>
              </a:lnSpc>
            </a:pPr>
            <a:r>
              <a:rPr lang="pt-BR" dirty="0"/>
              <a:t>Exports</a:t>
            </a:r>
          </a:p>
          <a:p>
            <a:pPr>
              <a:lnSpc>
                <a:spcPct val="85000"/>
              </a:lnSpc>
            </a:pPr>
            <a:r>
              <a:rPr lang="pt-BR" dirty="0"/>
              <a:t>Imports</a:t>
            </a:r>
          </a:p>
          <a:p>
            <a:pPr>
              <a:lnSpc>
                <a:spcPct val="85000"/>
              </a:lnSpc>
            </a:pPr>
            <a:r>
              <a:rPr lang="pt-BR" dirty="0"/>
              <a:t>Freight Forwarding</a:t>
            </a:r>
          </a:p>
          <a:p>
            <a:pPr>
              <a:lnSpc>
                <a:spcPct val="85000"/>
              </a:lnSpc>
            </a:pPr>
            <a:r>
              <a:rPr lang="pt-BR" dirty="0"/>
              <a:t>Dangerous Goods</a:t>
            </a:r>
          </a:p>
          <a:p>
            <a:pPr>
              <a:lnSpc>
                <a:spcPct val="85000"/>
              </a:lnSpc>
            </a:pPr>
            <a:r>
              <a:rPr lang="pt-BR" dirty="0"/>
              <a:t>Clearance</a:t>
            </a:r>
          </a:p>
          <a:p>
            <a:pPr marL="266700" lvl="1" indent="-85725">
              <a:lnSpc>
                <a:spcPct val="85000"/>
              </a:lnSpc>
              <a:buClr>
                <a:srgbClr val="4D148C"/>
              </a:buClr>
              <a:buSzPct val="70000"/>
              <a:buFont typeface="Wingdings" pitchFamily="2" charset="2"/>
              <a:buChar char="§"/>
            </a:pPr>
            <a:r>
              <a:rPr lang="pt-BR" sz="1600" dirty="0"/>
              <a:t>Formal (BSO)</a:t>
            </a:r>
          </a:p>
          <a:p>
            <a:pPr marL="266700" lvl="1" indent="-85725">
              <a:lnSpc>
                <a:spcPct val="85000"/>
              </a:lnSpc>
              <a:buClr>
                <a:srgbClr val="4D148C"/>
              </a:buClr>
              <a:buSzPct val="70000"/>
              <a:buFont typeface="Wingdings" pitchFamily="2" charset="2"/>
              <a:buChar char="§"/>
            </a:pPr>
            <a:r>
              <a:rPr lang="pt-BR" sz="1600" dirty="0"/>
              <a:t>Express</a:t>
            </a:r>
          </a:p>
        </p:txBody>
      </p:sp>
      <p:pic>
        <p:nvPicPr>
          <p:cNvPr id="13" name="Picture 2" descr="C:\Branding &amp; Governance\Acquisition\Cometa-Logo-HR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03884" y="4019179"/>
            <a:ext cx="1446814" cy="62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Z:\Criação\Jobs 2012\Brasil\FedEx\PNG\S27_sand.png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6300000">
            <a:off x="902002" y="4171306"/>
            <a:ext cx="1699409" cy="65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Z:\Criação\Jobs 2012\Brasil\FedEx\PNG\S27_sand.png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5300000" flipH="1">
            <a:off x="6395585" y="4024547"/>
            <a:ext cx="1699409" cy="88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xão recta 20"/>
          <p:cNvCxnSpPr/>
          <p:nvPr/>
        </p:nvCxnSpPr>
        <p:spPr>
          <a:xfrm>
            <a:off x="4572000" y="4085725"/>
            <a:ext cx="0" cy="2530975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tângulo 3"/>
          <p:cNvSpPr>
            <a:spLocks noChangeArrowheads="1"/>
          </p:cNvSpPr>
          <p:nvPr/>
        </p:nvSpPr>
        <p:spPr bwMode="auto">
          <a:xfrm>
            <a:off x="152400" y="298450"/>
            <a:ext cx="7086600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sz="2500" b="1">
                <a:solidFill>
                  <a:srgbClr val="4D148C"/>
                </a:solidFill>
                <a:latin typeface="Arial" pitchFamily="34" charset="0"/>
                <a:cs typeface="Arial" pitchFamily="34" charset="0"/>
              </a:rPr>
              <a:t>FedEx Brazil - Portfolio</a:t>
            </a:r>
            <a:endParaRPr lang="en-US" sz="2500" b="1" dirty="0">
              <a:solidFill>
                <a:srgbClr val="4D148C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2" descr="http://pictures.mastermarf.com/blog/2009/090113-fedex-express.pn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4119" y="4029848"/>
            <a:ext cx="1295611" cy="56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33214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3333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250"/>
                            </p:stCondLst>
                            <p:childTnLst>
                              <p:par>
                                <p:cTn id="30" presetID="2" presetClass="entr" presetSubtype="4" decel="3333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1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Z:\Criação\Jobs 2012\Brasil\FedEx\PNG\S15_Lara_1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76200"/>
            <a:ext cx="9144000" cy="92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253509" y="805306"/>
            <a:ext cx="8674865" cy="570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pt-BR" b="1" dirty="0" err="1" smtClean="0">
                <a:latin typeface="Arial" pitchFamily="34" charset="0"/>
                <a:cs typeface="Arial" pitchFamily="34" charset="0"/>
              </a:rPr>
              <a:t>Door</a:t>
            </a:r>
            <a:r>
              <a:rPr lang="pt-BR" b="1" dirty="0" err="1">
                <a:latin typeface="Arial" pitchFamily="34" charset="0"/>
                <a:cs typeface="Arial" pitchFamily="34" charset="0"/>
              </a:rPr>
              <a:t>-to-door</a:t>
            </a:r>
            <a:r>
              <a:rPr lang="pt-BR" b="1" dirty="0">
                <a:latin typeface="Arial" pitchFamily="34" charset="0"/>
                <a:cs typeface="Arial" pitchFamily="34" charset="0"/>
              </a:rPr>
              <a:t> service, customs clearance, </a:t>
            </a:r>
            <a:r>
              <a:rPr lang="pt-BR" b="1" dirty="0" err="1" smtClean="0">
                <a:latin typeface="Arial" pitchFamily="34" charset="0"/>
                <a:cs typeface="Arial" pitchFamily="34" charset="0"/>
              </a:rPr>
              <a:t>defined</a:t>
            </a:r>
            <a:r>
              <a:rPr lang="pt-BR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pt-BR" b="1" dirty="0" err="1">
                <a:latin typeface="Arial" pitchFamily="34" charset="0"/>
                <a:cs typeface="Arial" pitchFamily="34" charset="0"/>
              </a:rPr>
              <a:t>transit</a:t>
            </a:r>
            <a:r>
              <a:rPr lang="pt-BR" b="1" dirty="0">
                <a:latin typeface="Arial" pitchFamily="34" charset="0"/>
                <a:cs typeface="Arial" pitchFamily="34" charset="0"/>
              </a:rPr>
              <a:t> </a:t>
            </a:r>
            <a:r>
              <a:rPr lang="pt-BR" b="1" dirty="0" smtClean="0">
                <a:latin typeface="Arial" pitchFamily="34" charset="0"/>
                <a:cs typeface="Arial" pitchFamily="34" charset="0"/>
              </a:rPr>
              <a:t>times, </a:t>
            </a:r>
            <a:r>
              <a:rPr lang="pt-BR" b="1" dirty="0" err="1" smtClean="0">
                <a:latin typeface="Arial" pitchFamily="34" charset="0"/>
                <a:cs typeface="Arial" pitchFamily="34" charset="0"/>
              </a:rPr>
              <a:t>and</a:t>
            </a:r>
            <a:r>
              <a:rPr lang="pt-BR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pt-BR" b="1" dirty="0" err="1" smtClean="0">
                <a:latin typeface="Arial" pitchFamily="34" charset="0"/>
                <a:cs typeface="Arial" pitchFamily="34" charset="0"/>
              </a:rPr>
              <a:t>money-back</a:t>
            </a:r>
            <a:r>
              <a:rPr lang="pt-BR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pt-BR" b="1" dirty="0">
                <a:latin typeface="Arial" pitchFamily="34" charset="0"/>
                <a:cs typeface="Arial" pitchFamily="34" charset="0"/>
              </a:rPr>
              <a:t>guarantee </a:t>
            </a:r>
            <a:endParaRPr lang="pt-PT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253509" y="1634493"/>
            <a:ext cx="3765207" cy="4738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>
              <a:lnSpc>
                <a:spcPct val="85000"/>
              </a:lnSpc>
              <a:spcBef>
                <a:spcPts val="1600"/>
              </a:spcBef>
            </a:pPr>
            <a:r>
              <a:rPr lang="pt-BR" sz="1400" b="1" dirty="0" err="1" smtClean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Shipments</a:t>
            </a:r>
            <a:r>
              <a:rPr lang="pt-BR" sz="1400" b="1" dirty="0" smtClean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1400" b="1" dirty="0" err="1" smtClean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up</a:t>
            </a:r>
            <a:r>
              <a:rPr lang="pt-BR" sz="1400" b="1" dirty="0" smtClean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1400" b="1" dirty="0" err="1" smtClean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to</a:t>
            </a:r>
            <a:r>
              <a:rPr lang="pt-BR" sz="1400" b="1" dirty="0" smtClean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 20.5 kg</a:t>
            </a:r>
          </a:p>
          <a:p>
            <a:pPr fontAlgn="t">
              <a:lnSpc>
                <a:spcPct val="85000"/>
              </a:lnSpc>
              <a:spcBef>
                <a:spcPts val="1600"/>
              </a:spcBef>
            </a:pPr>
            <a:r>
              <a:rPr lang="pt-BR" sz="1400" b="1" dirty="0">
                <a:latin typeface="Arial" pitchFamily="34" charset="0"/>
                <a:cs typeface="Arial" pitchFamily="34" charset="0"/>
              </a:rPr>
              <a:t>FedEx </a:t>
            </a:r>
            <a:r>
              <a:rPr lang="pt-BR" sz="1400" b="1" dirty="0" err="1">
                <a:latin typeface="Arial" pitchFamily="34" charset="0"/>
                <a:cs typeface="Arial" pitchFamily="34" charset="0"/>
              </a:rPr>
              <a:t>International</a:t>
            </a:r>
            <a:r>
              <a:rPr lang="pt-BR" sz="1400" b="1" dirty="0">
                <a:latin typeface="Arial" pitchFamily="34" charset="0"/>
                <a:cs typeface="Arial" pitchFamily="34" charset="0"/>
              </a:rPr>
              <a:t> </a:t>
            </a:r>
            <a:r>
              <a:rPr lang="pt-BR" sz="1400" b="1" dirty="0" err="1" smtClean="0">
                <a:latin typeface="Arial" pitchFamily="34" charset="0"/>
                <a:cs typeface="Arial" pitchFamily="34" charset="0"/>
              </a:rPr>
              <a:t>First</a:t>
            </a:r>
            <a:r>
              <a:rPr lang="pt-BR" sz="1400" b="1" dirty="0" smtClean="0">
                <a:latin typeface="Arial" pitchFamily="34" charset="0"/>
                <a:cs typeface="Arial" pitchFamily="34" charset="0"/>
              </a:rPr>
              <a:t>®</a:t>
            </a:r>
            <a:endParaRPr lang="pt-PT" sz="1400" dirty="0">
              <a:latin typeface="Arial" pitchFamily="34" charset="0"/>
              <a:cs typeface="Arial" pitchFamily="34" charset="0"/>
            </a:endParaRPr>
          </a:p>
          <a:p>
            <a:pPr marL="174625" indent="-174625" fontAlgn="t">
              <a:lnSpc>
                <a:spcPct val="85000"/>
              </a:lnSpc>
              <a:buClr>
                <a:srgbClr val="660099"/>
              </a:buClr>
              <a:buFont typeface="Wingdings" pitchFamily="2" charset="2"/>
              <a:buChar char="§"/>
            </a:pPr>
            <a:r>
              <a:rPr lang="pt-BR" sz="1400" dirty="0" smtClean="0">
                <a:latin typeface="Arial" pitchFamily="34" charset="0"/>
                <a:cs typeface="Arial" pitchFamily="34" charset="0"/>
              </a:rPr>
              <a:t>USA </a:t>
            </a:r>
            <a:r>
              <a:rPr lang="pt-BR" sz="1400" dirty="0">
                <a:latin typeface="Arial" pitchFamily="34" charset="0"/>
                <a:cs typeface="Arial" pitchFamily="34" charset="0"/>
              </a:rPr>
              <a:t>– Delivery </a:t>
            </a:r>
            <a:r>
              <a:rPr lang="pt-BR" sz="1400" dirty="0" err="1">
                <a:latin typeface="Arial" pitchFamily="34" charset="0"/>
                <a:cs typeface="Arial" pitchFamily="34" charset="0"/>
              </a:rPr>
              <a:t>by</a:t>
            </a:r>
            <a:r>
              <a:rPr lang="pt-BR" sz="1400" dirty="0">
                <a:latin typeface="Arial" pitchFamily="34" charset="0"/>
                <a:cs typeface="Arial" pitchFamily="34" charset="0"/>
              </a:rPr>
              <a:t> 8:30 a.m.</a:t>
            </a:r>
            <a:endParaRPr lang="pt-PT" sz="1400" dirty="0">
              <a:latin typeface="Arial" pitchFamily="34" charset="0"/>
              <a:cs typeface="Arial" pitchFamily="34" charset="0"/>
            </a:endParaRPr>
          </a:p>
          <a:p>
            <a:pPr marL="174625" indent="-174625" fontAlgn="t">
              <a:lnSpc>
                <a:spcPct val="85000"/>
              </a:lnSpc>
              <a:buClr>
                <a:srgbClr val="660099"/>
              </a:buClr>
              <a:buFont typeface="Wingdings" pitchFamily="2" charset="2"/>
              <a:buChar char="§"/>
            </a:pPr>
            <a:r>
              <a:rPr lang="pt-BR" sz="1400" dirty="0" err="1">
                <a:latin typeface="Arial" pitchFamily="34" charset="0"/>
                <a:cs typeface="Arial" pitchFamily="34" charset="0"/>
              </a:rPr>
              <a:t>Europe</a:t>
            </a:r>
            <a:r>
              <a:rPr lang="pt-BR" sz="1400" dirty="0">
                <a:latin typeface="Arial" pitchFamily="34" charset="0"/>
                <a:cs typeface="Arial" pitchFamily="34" charset="0"/>
              </a:rPr>
              <a:t> &amp; </a:t>
            </a:r>
            <a:r>
              <a:rPr lang="pt-BR" sz="1400" dirty="0" err="1">
                <a:latin typeface="Arial" pitchFamily="34" charset="0"/>
                <a:cs typeface="Arial" pitchFamily="34" charset="0"/>
              </a:rPr>
              <a:t>Asia</a:t>
            </a:r>
            <a:r>
              <a:rPr lang="pt-BR" sz="1400" dirty="0">
                <a:latin typeface="Arial" pitchFamily="34" charset="0"/>
                <a:cs typeface="Arial" pitchFamily="34" charset="0"/>
              </a:rPr>
              <a:t> – Delivery </a:t>
            </a:r>
            <a:r>
              <a:rPr lang="pt-BR" sz="1400" dirty="0" err="1">
                <a:latin typeface="Arial" pitchFamily="34" charset="0"/>
                <a:cs typeface="Arial" pitchFamily="34" charset="0"/>
              </a:rPr>
              <a:t>by</a:t>
            </a:r>
            <a:r>
              <a:rPr lang="pt-BR" sz="1400" dirty="0">
                <a:latin typeface="Arial" pitchFamily="34" charset="0"/>
                <a:cs typeface="Arial" pitchFamily="34" charset="0"/>
              </a:rPr>
              <a:t> 9 a.m. </a:t>
            </a:r>
            <a:br>
              <a:rPr lang="pt-BR" sz="1400" dirty="0">
                <a:latin typeface="Arial" pitchFamily="34" charset="0"/>
                <a:cs typeface="Arial" pitchFamily="34" charset="0"/>
              </a:rPr>
            </a:br>
            <a:endParaRPr lang="pt-BR" sz="1400" b="1" dirty="0">
              <a:solidFill>
                <a:srgbClr val="FF6600"/>
              </a:solidFill>
              <a:latin typeface="Arial" pitchFamily="34" charset="0"/>
              <a:cs typeface="Arial" pitchFamily="34" charset="0"/>
            </a:endParaRPr>
          </a:p>
          <a:p>
            <a:pPr fontAlgn="t">
              <a:lnSpc>
                <a:spcPct val="85000"/>
              </a:lnSpc>
              <a:spcBef>
                <a:spcPts val="1600"/>
              </a:spcBef>
            </a:pPr>
            <a:r>
              <a:rPr lang="pt-BR" sz="1400" b="1" dirty="0" err="1" smtClean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Shipments</a:t>
            </a:r>
            <a:r>
              <a:rPr lang="pt-BR" sz="1400" b="1" dirty="0" smtClean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1400" b="1" dirty="0" err="1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up</a:t>
            </a:r>
            <a:r>
              <a:rPr lang="pt-BR" sz="1400" b="1" dirty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1400" b="1" dirty="0" err="1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to</a:t>
            </a:r>
            <a:r>
              <a:rPr lang="pt-BR" sz="1400" b="1" dirty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 68 kg</a:t>
            </a:r>
            <a:endParaRPr lang="pt-PT" sz="1400" dirty="0">
              <a:solidFill>
                <a:srgbClr val="FF6600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pt-BR" sz="1400" b="1" dirty="0" smtClean="0">
                <a:latin typeface="Arial" pitchFamily="34" charset="0"/>
                <a:cs typeface="Arial" pitchFamily="34" charset="0"/>
              </a:rPr>
              <a:t>FedEx </a:t>
            </a:r>
            <a:r>
              <a:rPr lang="pt-BR" sz="1400" b="1" dirty="0" err="1">
                <a:latin typeface="Arial" pitchFamily="34" charset="0"/>
                <a:cs typeface="Arial" pitchFamily="34" charset="0"/>
              </a:rPr>
              <a:t>International</a:t>
            </a:r>
            <a:r>
              <a:rPr lang="pt-BR" sz="1400" b="1" dirty="0">
                <a:latin typeface="Arial" pitchFamily="34" charset="0"/>
                <a:cs typeface="Arial" pitchFamily="34" charset="0"/>
              </a:rPr>
              <a:t> </a:t>
            </a:r>
            <a:r>
              <a:rPr lang="pt-BR" sz="1400" b="1" dirty="0" err="1" smtClean="0">
                <a:latin typeface="Arial" pitchFamily="34" charset="0"/>
                <a:cs typeface="Arial" pitchFamily="34" charset="0"/>
              </a:rPr>
              <a:t>Priority</a:t>
            </a:r>
            <a:r>
              <a:rPr lang="pt-BR" sz="1400" b="1" dirty="0" smtClean="0">
                <a:latin typeface="Arial" pitchFamily="34" charset="0"/>
                <a:cs typeface="Arial" pitchFamily="34" charset="0"/>
              </a:rPr>
              <a:t>® </a:t>
            </a:r>
            <a:endParaRPr lang="pt-PT" sz="1400" dirty="0">
              <a:latin typeface="Arial" pitchFamily="34" charset="0"/>
              <a:cs typeface="Arial" pitchFamily="34" charset="0"/>
            </a:endParaRPr>
          </a:p>
          <a:p>
            <a:pPr marL="174625" indent="-174625">
              <a:lnSpc>
                <a:spcPct val="85000"/>
              </a:lnSpc>
              <a:buClr>
                <a:srgbClr val="660099"/>
              </a:buClr>
              <a:buFont typeface="Wingdings" pitchFamily="2" charset="2"/>
              <a:buChar char="§"/>
            </a:pPr>
            <a:r>
              <a:rPr lang="pt-BR" sz="1400" dirty="0">
                <a:latin typeface="Arial" pitchFamily="34" charset="0"/>
                <a:cs typeface="Arial" pitchFamily="34" charset="0"/>
              </a:rPr>
              <a:t>Deliveries in 1 to 3 business </a:t>
            </a:r>
            <a:r>
              <a:rPr lang="pt-BR" sz="1400" dirty="0" smtClean="0">
                <a:latin typeface="Arial" pitchFamily="34" charset="0"/>
                <a:cs typeface="Arial" pitchFamily="34" charset="0"/>
              </a:rPr>
              <a:t>days</a:t>
            </a:r>
          </a:p>
          <a:p>
            <a:pPr marL="174625" indent="-174625">
              <a:lnSpc>
                <a:spcPct val="85000"/>
              </a:lnSpc>
              <a:buClr>
                <a:srgbClr val="660099"/>
              </a:buClr>
            </a:pPr>
            <a:endParaRPr lang="pt-PT" sz="14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pt-BR" sz="1400" b="1" dirty="0">
                <a:latin typeface="Arial" pitchFamily="34" charset="0"/>
                <a:cs typeface="Arial" pitchFamily="34" charset="0"/>
              </a:rPr>
              <a:t>FedEx </a:t>
            </a:r>
            <a:r>
              <a:rPr lang="pt-BR" sz="1400" b="1" dirty="0" err="1">
                <a:latin typeface="Arial" pitchFamily="34" charset="0"/>
                <a:cs typeface="Arial" pitchFamily="34" charset="0"/>
              </a:rPr>
              <a:t>International</a:t>
            </a:r>
            <a:r>
              <a:rPr lang="pt-BR" sz="1400" b="1" dirty="0">
                <a:latin typeface="Arial" pitchFamily="34" charset="0"/>
                <a:cs typeface="Arial" pitchFamily="34" charset="0"/>
              </a:rPr>
              <a:t> </a:t>
            </a:r>
            <a:r>
              <a:rPr lang="pt-BR" sz="1400" b="1" dirty="0" err="1" smtClean="0">
                <a:latin typeface="Arial" pitchFamily="34" charset="0"/>
                <a:cs typeface="Arial" pitchFamily="34" charset="0"/>
              </a:rPr>
              <a:t>Economy</a:t>
            </a:r>
            <a:r>
              <a:rPr lang="pt-BR" sz="1400" b="1" dirty="0" smtClean="0">
                <a:latin typeface="Arial" pitchFamily="34" charset="0"/>
                <a:cs typeface="Arial" pitchFamily="34" charset="0"/>
              </a:rPr>
              <a:t>®</a:t>
            </a:r>
            <a:endParaRPr lang="pt-PT" sz="1400" dirty="0">
              <a:latin typeface="Arial" pitchFamily="34" charset="0"/>
              <a:cs typeface="Arial" pitchFamily="34" charset="0"/>
            </a:endParaRPr>
          </a:p>
          <a:p>
            <a:pPr marL="174625" indent="-174625">
              <a:lnSpc>
                <a:spcPct val="85000"/>
              </a:lnSpc>
              <a:buClr>
                <a:srgbClr val="660099"/>
              </a:buClr>
              <a:buFont typeface="Wingdings" pitchFamily="2" charset="2"/>
              <a:buChar char="§"/>
            </a:pPr>
            <a:r>
              <a:rPr lang="pt-BR" sz="1400" dirty="0" smtClean="0">
                <a:latin typeface="Arial" pitchFamily="34" charset="0"/>
                <a:cs typeface="Arial" pitchFamily="34" charset="0"/>
              </a:rPr>
              <a:t>Deliveries </a:t>
            </a:r>
            <a:r>
              <a:rPr lang="pt-BR" sz="1400" dirty="0">
                <a:latin typeface="Arial" pitchFamily="34" charset="0"/>
                <a:cs typeface="Arial" pitchFamily="34" charset="0"/>
              </a:rPr>
              <a:t>in 4 to 6 business </a:t>
            </a:r>
            <a:r>
              <a:rPr lang="pt-BR" sz="1400" dirty="0" smtClean="0">
                <a:latin typeface="Arial" pitchFamily="34" charset="0"/>
                <a:cs typeface="Arial" pitchFamily="34" charset="0"/>
              </a:rPr>
              <a:t>days</a:t>
            </a:r>
          </a:p>
          <a:p>
            <a:pPr marL="174625" indent="-174625">
              <a:lnSpc>
                <a:spcPct val="85000"/>
              </a:lnSpc>
              <a:buClr>
                <a:srgbClr val="660099"/>
              </a:buClr>
            </a:pPr>
            <a:endParaRPr lang="pt-PT" sz="14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pt-BR" sz="1400" b="1" dirty="0">
                <a:latin typeface="Arial" pitchFamily="34" charset="0"/>
                <a:cs typeface="Arial" pitchFamily="34" charset="0"/>
              </a:rPr>
              <a:t>FedEx International Priority DirectDistribution®</a:t>
            </a:r>
            <a:endParaRPr lang="pt-PT" sz="1400" dirty="0">
              <a:latin typeface="Arial" pitchFamily="34" charset="0"/>
              <a:cs typeface="Arial" pitchFamily="34" charset="0"/>
            </a:endParaRPr>
          </a:p>
          <a:p>
            <a:pPr marL="174625" indent="-174625">
              <a:lnSpc>
                <a:spcPct val="85000"/>
              </a:lnSpc>
              <a:buClr>
                <a:srgbClr val="660099"/>
              </a:buClr>
              <a:buFont typeface="Wingdings" pitchFamily="2" charset="2"/>
              <a:buChar char="§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Door-to-door within 2 to 4 business days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*</a:t>
            </a:r>
          </a:p>
          <a:p>
            <a:pPr marL="174625" indent="-174625">
              <a:lnSpc>
                <a:spcPct val="85000"/>
              </a:lnSpc>
              <a:buClr>
                <a:srgbClr val="660099"/>
              </a:buClr>
            </a:pPr>
            <a:endParaRPr lang="pt-PT" sz="14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pt-BR" sz="1400" b="1" dirty="0">
                <a:latin typeface="Arial" pitchFamily="34" charset="0"/>
                <a:cs typeface="Arial" pitchFamily="34" charset="0"/>
              </a:rPr>
              <a:t>FedEx International Economy DirectDistribution®</a:t>
            </a:r>
            <a:endParaRPr lang="pt-PT" sz="1400" dirty="0">
              <a:latin typeface="Arial" pitchFamily="34" charset="0"/>
              <a:cs typeface="Arial" pitchFamily="34" charset="0"/>
            </a:endParaRPr>
          </a:p>
          <a:p>
            <a:pPr marL="174625" indent="-174625">
              <a:lnSpc>
                <a:spcPct val="85000"/>
              </a:lnSpc>
              <a:buClr>
                <a:srgbClr val="660099"/>
              </a:buClr>
              <a:buFont typeface="Wingdings" pitchFamily="2" charset="2"/>
              <a:buChar char="§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Time-definite, customs-cleared, typically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400" dirty="0" smtClean="0"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latin typeface="Arial" pitchFamily="34" charset="0"/>
                <a:cs typeface="Arial" pitchFamily="34" charset="0"/>
              </a:rPr>
              <a:t>in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4 to 6 business</a:t>
            </a:r>
            <a:r>
              <a:rPr lang="pt-BR" sz="1400" dirty="0">
                <a:latin typeface="Arial" pitchFamily="34" charset="0"/>
                <a:cs typeface="Arial" pitchFamily="34" charset="0"/>
              </a:rPr>
              <a:t> 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days to the U.S.</a:t>
            </a:r>
            <a:endParaRPr lang="pt-PT" sz="1400" dirty="0">
              <a:latin typeface="Arial" pitchFamily="34" charset="0"/>
              <a:cs typeface="Arial" pitchFamily="34" charset="0"/>
            </a:endParaRPr>
          </a:p>
          <a:p>
            <a:pPr marL="174625" indent="-174625">
              <a:lnSpc>
                <a:spcPct val="85000"/>
              </a:lnSpc>
              <a:spcBef>
                <a:spcPts val="600"/>
              </a:spcBef>
            </a:pPr>
            <a:endParaRPr lang="pt-PT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tângulo 3"/>
          <p:cNvSpPr>
            <a:spLocks noChangeArrowheads="1"/>
          </p:cNvSpPr>
          <p:nvPr/>
        </p:nvSpPr>
        <p:spPr bwMode="auto">
          <a:xfrm>
            <a:off x="152400" y="298450"/>
            <a:ext cx="7086600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sz="2500" b="1">
                <a:solidFill>
                  <a:srgbClr val="4D148C"/>
                </a:solidFill>
                <a:latin typeface="Arial" pitchFamily="34" charset="0"/>
                <a:cs typeface="Arial" pitchFamily="34" charset="0"/>
              </a:rPr>
              <a:t>FedEx Brazil – International Portfolio</a:t>
            </a:r>
          </a:p>
        </p:txBody>
      </p:sp>
      <p:sp>
        <p:nvSpPr>
          <p:cNvPr id="7" name="CaixaDeTexto 23"/>
          <p:cNvSpPr txBox="1"/>
          <p:nvPr/>
        </p:nvSpPr>
        <p:spPr>
          <a:xfrm>
            <a:off x="4533168" y="1634493"/>
            <a:ext cx="3872179" cy="4639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>
              <a:lnSpc>
                <a:spcPct val="85000"/>
              </a:lnSpc>
              <a:spcBef>
                <a:spcPts val="1600"/>
              </a:spcBef>
            </a:pPr>
            <a:r>
              <a:rPr lang="pt-BR" sz="1400" b="1" dirty="0" err="1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Shipments</a:t>
            </a:r>
            <a:r>
              <a:rPr lang="pt-BR" sz="1400" b="1" dirty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 more </a:t>
            </a:r>
            <a:r>
              <a:rPr lang="pt-BR" sz="1400" b="1" dirty="0" err="1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than</a:t>
            </a:r>
            <a:r>
              <a:rPr lang="pt-BR" sz="1400" b="1" dirty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 68 kg</a:t>
            </a:r>
            <a:endParaRPr lang="pt-PT" sz="1400" dirty="0">
              <a:solidFill>
                <a:srgbClr val="FF6600"/>
              </a:solidFill>
              <a:latin typeface="Arial" pitchFamily="34" charset="0"/>
              <a:cs typeface="Arial" pitchFamily="34" charset="0"/>
            </a:endParaRPr>
          </a:p>
          <a:p>
            <a:pPr fontAlgn="t">
              <a:lnSpc>
                <a:spcPct val="85000"/>
              </a:lnSpc>
              <a:spcBef>
                <a:spcPts val="1600"/>
              </a:spcBef>
            </a:pPr>
            <a:r>
              <a:rPr lang="pt-BR" sz="1400" b="1" dirty="0" smtClean="0">
                <a:latin typeface="Arial" pitchFamily="34" charset="0"/>
                <a:cs typeface="Arial" pitchFamily="34" charset="0"/>
              </a:rPr>
              <a:t>FedEx International </a:t>
            </a:r>
            <a:r>
              <a:rPr lang="pt-BR" sz="1400" b="1" dirty="0">
                <a:latin typeface="Arial" pitchFamily="34" charset="0"/>
                <a:cs typeface="Arial" pitchFamily="34" charset="0"/>
              </a:rPr>
              <a:t>First  </a:t>
            </a:r>
            <a:r>
              <a:rPr lang="pt-BR" sz="1400" b="1" dirty="0" smtClean="0">
                <a:latin typeface="Arial" pitchFamily="34" charset="0"/>
                <a:cs typeface="Arial" pitchFamily="34" charset="0"/>
              </a:rPr>
              <a:t/>
            </a:r>
            <a:br>
              <a:rPr lang="pt-BR" sz="1400" b="1" dirty="0" smtClean="0">
                <a:latin typeface="Arial" pitchFamily="34" charset="0"/>
                <a:cs typeface="Arial" pitchFamily="34" charset="0"/>
              </a:rPr>
            </a:br>
            <a:r>
              <a:rPr lang="pt-BR" sz="1400" b="1" dirty="0" smtClean="0">
                <a:latin typeface="Arial" pitchFamily="34" charset="0"/>
                <a:cs typeface="Arial" pitchFamily="34" charset="0"/>
              </a:rPr>
              <a:t>Exclusive Delivery®</a:t>
            </a:r>
            <a:endParaRPr lang="pt-PT" sz="1400" dirty="0" smtClean="0">
              <a:latin typeface="Arial" pitchFamily="34" charset="0"/>
              <a:cs typeface="Arial" pitchFamily="34" charset="0"/>
            </a:endParaRPr>
          </a:p>
          <a:p>
            <a:pPr marL="174625" indent="-174625" fontAlgn="t">
              <a:lnSpc>
                <a:spcPct val="85000"/>
              </a:lnSpc>
              <a:buClr>
                <a:srgbClr val="660099"/>
              </a:buClr>
              <a:buFont typeface="Wingdings" pitchFamily="2" charset="2"/>
              <a:buChar char="§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Customized and flexible service </a:t>
            </a:r>
          </a:p>
          <a:p>
            <a:pPr marL="174625" indent="-174625" fontAlgn="t">
              <a:lnSpc>
                <a:spcPct val="85000"/>
              </a:lnSpc>
              <a:buClr>
                <a:srgbClr val="660099"/>
              </a:buClr>
              <a:buFont typeface="Wingdings" pitchFamily="2" charset="2"/>
              <a:buChar char="§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Positive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space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– reduced transit time</a:t>
            </a:r>
          </a:p>
          <a:p>
            <a:pPr marL="174625" indent="-174625" fontAlgn="t">
              <a:lnSpc>
                <a:spcPct val="85000"/>
              </a:lnSpc>
              <a:buClr>
                <a:srgbClr val="660099"/>
              </a:buClr>
              <a:buFont typeface="Wingdings" pitchFamily="2" charset="2"/>
              <a:buChar char="§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Pick-up and delivery – exclusive truck </a:t>
            </a: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174625" indent="-174625" fontAlgn="t">
              <a:lnSpc>
                <a:spcPct val="85000"/>
              </a:lnSpc>
              <a:buClr>
                <a:srgbClr val="660099"/>
              </a:buClr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pt-BR" sz="1400" b="1" dirty="0" smtClean="0">
                <a:latin typeface="Arial" pitchFamily="34" charset="0"/>
                <a:cs typeface="Arial" pitchFamily="34" charset="0"/>
              </a:rPr>
              <a:t>FedEx International </a:t>
            </a:r>
            <a:r>
              <a:rPr lang="pt-BR" sz="1400" b="1" dirty="0" err="1" smtClean="0">
                <a:latin typeface="Arial" pitchFamily="34" charset="0"/>
                <a:cs typeface="Arial" pitchFamily="34" charset="0"/>
              </a:rPr>
              <a:t>Priority</a:t>
            </a:r>
            <a:r>
              <a:rPr lang="pt-BR" sz="1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pt-BR" sz="1400" b="1" dirty="0" err="1" smtClean="0">
                <a:latin typeface="Arial" pitchFamily="34" charset="0"/>
                <a:cs typeface="Arial" pitchFamily="34" charset="0"/>
              </a:rPr>
              <a:t>Freight</a:t>
            </a:r>
            <a:r>
              <a:rPr lang="pt-BR" sz="1400" b="1" dirty="0" smtClean="0">
                <a:latin typeface="Arial" pitchFamily="34" charset="0"/>
                <a:cs typeface="Arial" pitchFamily="34" charset="0"/>
              </a:rPr>
              <a:t>® </a:t>
            </a:r>
            <a:endParaRPr lang="pt-PT" sz="1400" dirty="0" smtClean="0">
              <a:latin typeface="Arial" pitchFamily="34" charset="0"/>
              <a:cs typeface="Arial" pitchFamily="34" charset="0"/>
            </a:endParaRPr>
          </a:p>
          <a:p>
            <a:pPr marL="174625" indent="-174625">
              <a:lnSpc>
                <a:spcPct val="85000"/>
              </a:lnSpc>
              <a:buClr>
                <a:srgbClr val="660099"/>
              </a:buClr>
              <a:buFont typeface="Wingdings" pitchFamily="2" charset="2"/>
              <a:buChar char="§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Deliveries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in 1 to 3 business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days</a:t>
            </a:r>
          </a:p>
          <a:p>
            <a:pPr marL="174625" indent="-174625">
              <a:lnSpc>
                <a:spcPct val="85000"/>
              </a:lnSpc>
              <a:buClr>
                <a:srgbClr val="660099"/>
              </a:buClr>
            </a:pPr>
            <a:endParaRPr lang="pt-PT" sz="14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pt-BR" sz="1400" b="1" dirty="0" smtClean="0">
                <a:latin typeface="Arial" pitchFamily="34" charset="0"/>
                <a:cs typeface="Arial" pitchFamily="34" charset="0"/>
              </a:rPr>
              <a:t>FedEx International </a:t>
            </a:r>
            <a:r>
              <a:rPr lang="pt-BR" sz="1400" b="1" dirty="0" err="1" smtClean="0">
                <a:latin typeface="Arial" pitchFamily="34" charset="0"/>
                <a:cs typeface="Arial" pitchFamily="34" charset="0"/>
              </a:rPr>
              <a:t>Economy</a:t>
            </a:r>
            <a:r>
              <a:rPr lang="pt-BR" sz="1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pt-BR" sz="1400" b="1" dirty="0" err="1" smtClean="0">
                <a:latin typeface="Arial" pitchFamily="34" charset="0"/>
                <a:cs typeface="Arial" pitchFamily="34" charset="0"/>
              </a:rPr>
              <a:t>Freight</a:t>
            </a:r>
            <a:r>
              <a:rPr lang="pt-BR" sz="1400" b="1" dirty="0" smtClean="0">
                <a:latin typeface="Arial" pitchFamily="34" charset="0"/>
                <a:cs typeface="Arial" pitchFamily="34" charset="0"/>
              </a:rPr>
              <a:t>®</a:t>
            </a:r>
            <a:endParaRPr lang="pt-PT" sz="1400" dirty="0" smtClean="0">
              <a:latin typeface="Arial" pitchFamily="34" charset="0"/>
              <a:cs typeface="Arial" pitchFamily="34" charset="0"/>
            </a:endParaRPr>
          </a:p>
          <a:p>
            <a:pPr marL="174625" indent="-174625">
              <a:lnSpc>
                <a:spcPct val="85000"/>
              </a:lnSpc>
              <a:buClr>
                <a:srgbClr val="660099"/>
              </a:buClr>
              <a:buFont typeface="Wingdings" pitchFamily="2" charset="2"/>
              <a:buChar char="§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Deliveries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in 4 to 6 business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days</a:t>
            </a:r>
          </a:p>
          <a:p>
            <a:pPr marL="174625" indent="-174625">
              <a:lnSpc>
                <a:spcPct val="85000"/>
              </a:lnSpc>
              <a:buClr>
                <a:srgbClr val="660099"/>
              </a:buClr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pt-BR" sz="1400" b="1" dirty="0" smtClean="0">
                <a:latin typeface="Arial" pitchFamily="34" charset="0"/>
                <a:cs typeface="Arial" pitchFamily="34" charset="0"/>
              </a:rPr>
              <a:t>FedEx International Priority </a:t>
            </a:r>
            <a:r>
              <a:rPr lang="pt-BR" sz="1400" b="1" dirty="0" err="1" smtClean="0">
                <a:latin typeface="Arial" pitchFamily="34" charset="0"/>
                <a:cs typeface="Arial" pitchFamily="34" charset="0"/>
              </a:rPr>
              <a:t>DirectDistribution</a:t>
            </a:r>
            <a:r>
              <a:rPr lang="pt-BR" sz="1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pt-BR" sz="1400" b="1" dirty="0" err="1" smtClean="0">
                <a:latin typeface="Arial" pitchFamily="34" charset="0"/>
                <a:cs typeface="Arial" pitchFamily="34" charset="0"/>
              </a:rPr>
              <a:t>Freight</a:t>
            </a:r>
            <a:r>
              <a:rPr lang="pt-BR" sz="1400" b="1" dirty="0" smtClean="0">
                <a:latin typeface="Arial" pitchFamily="34" charset="0"/>
                <a:cs typeface="Arial" pitchFamily="34" charset="0"/>
              </a:rPr>
              <a:t>®</a:t>
            </a:r>
            <a:endParaRPr lang="pt-PT" sz="1400" dirty="0" smtClean="0">
              <a:latin typeface="Arial" pitchFamily="34" charset="0"/>
              <a:cs typeface="Arial" pitchFamily="34" charset="0"/>
            </a:endParaRPr>
          </a:p>
          <a:p>
            <a:pPr marL="174625" indent="-174625">
              <a:lnSpc>
                <a:spcPct val="85000"/>
              </a:lnSpc>
              <a:buClr>
                <a:srgbClr val="660099"/>
              </a:buClr>
              <a:buFont typeface="Wingdings" pitchFamily="2" charset="2"/>
              <a:buChar char="§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Typically in 4 to 6 business days to most U.S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. ZIP codes</a:t>
            </a:r>
          </a:p>
          <a:p>
            <a:pPr marL="174625" indent="-174625">
              <a:lnSpc>
                <a:spcPct val="85000"/>
              </a:lnSpc>
              <a:buClr>
                <a:srgbClr val="660099"/>
              </a:buClr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en-US" sz="1400" b="1" dirty="0">
                <a:latin typeface="Arial" pitchFamily="34" charset="0"/>
                <a:cs typeface="Arial" pitchFamily="34" charset="0"/>
              </a:rPr>
              <a:t>FedEx International Airport to Airport</a:t>
            </a:r>
          </a:p>
          <a:p>
            <a:pPr marL="174625" indent="-174625">
              <a:lnSpc>
                <a:spcPct val="85000"/>
              </a:lnSpc>
              <a:buClr>
                <a:srgbClr val="660099"/>
              </a:buClr>
              <a:buFont typeface="Wingdings" pitchFamily="2" charset="2"/>
              <a:buChar char="§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Shipments move on a space-available basis. Nearly all size and weight shipments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400" dirty="0" smtClean="0"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latin typeface="Arial" pitchFamily="34" charset="0"/>
                <a:cs typeface="Arial" pitchFamily="34" charset="0"/>
              </a:rPr>
              <a:t>are accepted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2534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6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6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1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6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1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6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1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6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1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6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Y:\Criação\Jobs 2012\Brasil\FedEx\PNG\S19_Sand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67" t="20133"/>
          <a:stretch>
            <a:fillRect/>
          </a:stretch>
        </p:blipFill>
        <p:spPr bwMode="auto">
          <a:xfrm>
            <a:off x="381000" y="1380728"/>
            <a:ext cx="8763000" cy="5477272"/>
          </a:xfrm>
          <a:prstGeom prst="rect">
            <a:avLst/>
          </a:prstGeom>
          <a:noFill/>
        </p:spPr>
      </p:pic>
      <p:pic>
        <p:nvPicPr>
          <p:cNvPr id="1027" name="Picture 3" descr="Y:\Criação\Jobs 2012\Brasil\FedEx\PNG\S46_Mónica_1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353050" cy="5410200"/>
          </a:xfrm>
          <a:prstGeom prst="rect">
            <a:avLst/>
          </a:prstGeom>
          <a:noFill/>
        </p:spPr>
      </p:pic>
      <p:pic>
        <p:nvPicPr>
          <p:cNvPr id="7" name="Imagem 2" descr="testeira1linha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5925"/>
          <a:stretch>
            <a:fillRect/>
          </a:stretch>
        </p:blipFill>
        <p:spPr bwMode="auto">
          <a:xfrm>
            <a:off x="0" y="0"/>
            <a:ext cx="9144000" cy="96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241518"/>
              </p:ext>
            </p:extLst>
          </p:nvPr>
        </p:nvGraphicFramePr>
        <p:xfrm>
          <a:off x="800100" y="1752600"/>
          <a:ext cx="6296025" cy="4314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85947"/>
                <a:gridCol w="1805888"/>
                <a:gridCol w="2104190"/>
              </a:tblGrid>
              <a:tr h="370722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1438275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Clearance</a:t>
                      </a:r>
                      <a:r>
                        <a:rPr lang="en-US" sz="1800" b="1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Methods</a:t>
                      </a:r>
                      <a:endParaRPr lang="en-US" sz="1800" b="1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148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328762">
                <a:tc>
                  <a:txBody>
                    <a:bodyPr/>
                    <a:lstStyle/>
                    <a:p>
                      <a:pPr marL="0" indent="180975" algn="l" defTabSz="457200" rtl="0" eaLnBrk="1" fontAlgn="t" latinLnBrk="0" hangingPunct="1">
                        <a:buClr>
                          <a:schemeClr val="bg1">
                            <a:lumMod val="50000"/>
                          </a:schemeClr>
                        </a:buClr>
                        <a:buSzPct val="70000"/>
                        <a:buFont typeface="Arial" pitchFamily="34" charset="0"/>
                        <a:buNone/>
                      </a:pPr>
                      <a:endParaRPr lang="en-US" sz="1400" b="1" u="none" strike="noStrike" kern="1200" dirty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85725" algn="l">
                        <a:buClr>
                          <a:schemeClr val="bg1">
                            <a:lumMod val="50000"/>
                          </a:schemeClr>
                        </a:buClr>
                        <a:buSzPct val="70000"/>
                        <a:buFont typeface="Arial" pitchFamily="34" charset="0"/>
                        <a:buNone/>
                      </a:pPr>
                      <a:r>
                        <a:rPr lang="en-US" sz="1400" b="1" dirty="0" smtClean="0">
                          <a:solidFill>
                            <a:srgbClr val="FF6600"/>
                          </a:solidFill>
                          <a:latin typeface="Arial" pitchFamily="34" charset="0"/>
                          <a:cs typeface="Arial" pitchFamily="34" charset="0"/>
                        </a:rPr>
                        <a:t>Express</a:t>
                      </a:r>
                      <a:endParaRPr lang="en-US" sz="1400" b="1" dirty="0">
                        <a:solidFill>
                          <a:srgbClr val="FF66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7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FF6600"/>
                          </a:solidFill>
                          <a:latin typeface="Arial" pitchFamily="34" charset="0"/>
                          <a:cs typeface="Arial" pitchFamily="34" charset="0"/>
                        </a:rPr>
                        <a:t>Formal</a:t>
                      </a:r>
                      <a:endParaRPr lang="pt-BR" sz="1400" b="1" dirty="0" smtClean="0">
                        <a:solidFill>
                          <a:srgbClr val="FF66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9861">
                <a:tc>
                  <a:txBody>
                    <a:bodyPr/>
                    <a:lstStyle/>
                    <a:p>
                      <a:pPr marL="0" indent="180975" algn="l" defTabSz="457200" rtl="0" eaLnBrk="1" fontAlgn="t" latinLnBrk="0" hangingPunct="1"/>
                      <a:r>
                        <a:rPr lang="en-US" sz="1200" b="1" u="none" strike="noStrike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Product </a:t>
                      </a:r>
                      <a:r>
                        <a:rPr lang="en-US" sz="1200" b="1" u="none" strike="noStrike" kern="1200" dirty="0"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- </a:t>
                      </a:r>
                      <a:r>
                        <a:rPr lang="en-US" sz="1200" b="1" u="none" strike="noStrike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Description</a:t>
                      </a:r>
                      <a:endParaRPr lang="en-US" sz="1200" b="1" u="none" strike="noStrike" kern="1200" dirty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8374" marR="8374" marT="837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6E73"/>
                    </a:solidFill>
                  </a:tcPr>
                </a:tc>
                <a:tc>
                  <a:txBody>
                    <a:bodyPr/>
                    <a:lstStyle/>
                    <a:p>
                      <a:pPr marL="180975" indent="0" algn="l" rtl="0" fontAlgn="t">
                        <a:lnSpc>
                          <a:spcPct val="85000"/>
                        </a:lnSpc>
                      </a:pPr>
                      <a:r>
                        <a:rPr lang="en-US" sz="130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Documents and samples</a:t>
                      </a:r>
                      <a:endParaRPr lang="en-US" sz="13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374" marR="8374" marT="837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C6C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80975" algn="l" defTabSz="457200" rtl="0" eaLnBrk="1" fontAlgn="t" latinLnBrk="0" hangingPunct="1">
                        <a:lnSpc>
                          <a:spcPct val="85000"/>
                        </a:lnSpc>
                      </a:pPr>
                      <a:r>
                        <a:rPr lang="en-US" sz="1300" u="none" strike="noStrik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Any product</a:t>
                      </a:r>
                      <a:endParaRPr lang="en-US" sz="1300" u="none" strike="noStrike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8374" marR="8374" marT="837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C6C6"/>
                    </a:solidFill>
                  </a:tcPr>
                </a:tc>
              </a:tr>
              <a:tr h="239165">
                <a:tc>
                  <a:txBody>
                    <a:bodyPr/>
                    <a:lstStyle/>
                    <a:p>
                      <a:pPr marL="0" indent="180975" algn="l" defTabSz="457200" rtl="0" eaLnBrk="1" fontAlgn="t" latinLnBrk="0" hangingPunct="1"/>
                      <a:r>
                        <a:rPr lang="en-US" sz="1200" b="1" u="none" strike="noStrike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Commercial Destination</a:t>
                      </a:r>
                      <a:endParaRPr lang="en-US" sz="1200" b="1" u="none" strike="noStrike" kern="1200" dirty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8374" marR="8374" marT="837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6E7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80975" algn="l" defTabSz="457200" rtl="0" eaLnBrk="1" fontAlgn="t" latinLnBrk="0" hangingPunct="1">
                        <a:lnSpc>
                          <a:spcPct val="85000"/>
                        </a:lnSpc>
                      </a:pPr>
                      <a:r>
                        <a:rPr lang="en-US" sz="1300" u="none" strike="noStrik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No</a:t>
                      </a:r>
                      <a:endParaRPr lang="en-US" sz="1300" u="none" strike="noStrike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8374" marR="8374" marT="837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80975" algn="l" defTabSz="457200" rtl="0" eaLnBrk="1" fontAlgn="t" latinLnBrk="0" hangingPunct="1">
                        <a:lnSpc>
                          <a:spcPct val="85000"/>
                        </a:lnSpc>
                      </a:pPr>
                      <a:r>
                        <a:rPr lang="en-US" sz="1300" u="none" strike="noStrik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Yes</a:t>
                      </a:r>
                      <a:endParaRPr lang="en-US" sz="1300" u="none" strike="noStrike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8374" marR="8374" marT="837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39165">
                <a:tc>
                  <a:txBody>
                    <a:bodyPr/>
                    <a:lstStyle/>
                    <a:p>
                      <a:pPr marL="0" indent="180975" algn="l" defTabSz="457200" rtl="0" eaLnBrk="1" fontAlgn="t" latinLnBrk="0" hangingPunct="1"/>
                      <a:r>
                        <a:rPr lang="en-US" sz="1200" b="1" u="none" strike="noStrike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Customs Declared Value </a:t>
                      </a:r>
                      <a:endParaRPr lang="en-US" sz="1200" b="1" u="none" strike="noStrike" kern="1200" dirty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8374" marR="8374" marT="837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6E7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80975" algn="l" defTabSz="457200" rtl="0" eaLnBrk="1" fontAlgn="t" latinLnBrk="0" hangingPunct="1">
                        <a:lnSpc>
                          <a:spcPct val="85000"/>
                        </a:lnSpc>
                      </a:pPr>
                      <a:r>
                        <a:rPr lang="en-US" sz="1300" u="none" strike="noStrike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US$ 3,000 max</a:t>
                      </a:r>
                    </a:p>
                  </a:txBody>
                  <a:tcPr marL="8374" marR="8374" marT="837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C6C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80975" algn="l" defTabSz="457200" rtl="0" eaLnBrk="1" fontAlgn="t" latinLnBrk="0" hangingPunct="1">
                        <a:lnSpc>
                          <a:spcPct val="85000"/>
                        </a:lnSpc>
                      </a:pPr>
                      <a:r>
                        <a:rPr lang="en-US" sz="1300" u="none" strike="noStrik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No maximum limitation</a:t>
                      </a:r>
                      <a:endParaRPr lang="en-US" sz="1300" u="none" strike="noStrike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8374" marR="8374" marT="837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C6C6"/>
                    </a:solidFill>
                  </a:tcPr>
                </a:tc>
              </a:tr>
              <a:tr h="699432">
                <a:tc>
                  <a:txBody>
                    <a:bodyPr/>
                    <a:lstStyle/>
                    <a:p>
                      <a:pPr marL="0" indent="180975" algn="l" defTabSz="457200" rtl="0" eaLnBrk="1" fontAlgn="t" latinLnBrk="0" hangingPunct="1"/>
                      <a:r>
                        <a:rPr lang="en-US" sz="1200" b="1" u="none" strike="noStrike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Duties and Taxes</a:t>
                      </a:r>
                      <a:endParaRPr lang="en-US" sz="1200" b="1" u="none" strike="noStrike" kern="1200" dirty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8374" marR="8374" marT="837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6E7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80975" algn="l" defTabSz="457200" rtl="0" eaLnBrk="1" fontAlgn="t" latinLnBrk="0" hangingPunct="1">
                        <a:lnSpc>
                          <a:spcPct val="85000"/>
                        </a:lnSpc>
                      </a:pPr>
                      <a:r>
                        <a:rPr lang="pt-BR" sz="1300" u="none" strike="noStrike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60% </a:t>
                      </a:r>
                      <a:r>
                        <a:rPr lang="pt-BR" sz="1300" u="none" strike="noStrik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- (Import tax</a:t>
                      </a:r>
                    </a:p>
                    <a:p>
                      <a:pPr marL="180975" indent="0" algn="l" defTabSz="457200" rtl="0" eaLnBrk="1" fontAlgn="t" latinLnBrk="0" hangingPunct="1">
                        <a:lnSpc>
                          <a:spcPct val="85000"/>
                        </a:lnSpc>
                      </a:pPr>
                      <a:r>
                        <a:rPr lang="pt-BR" sz="1300" u="none" strike="noStrik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Port: Imposto </a:t>
                      </a:r>
                      <a:r>
                        <a:rPr lang="pt-BR" sz="1300" u="none" strike="noStrike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de Importação)</a:t>
                      </a:r>
                    </a:p>
                    <a:p>
                      <a:pPr marL="0" indent="180975" algn="l" defTabSz="457200" rtl="0" eaLnBrk="1" fontAlgn="t" latinLnBrk="0" hangingPunct="1">
                        <a:lnSpc>
                          <a:spcPct val="85000"/>
                        </a:lnSpc>
                      </a:pPr>
                      <a:r>
                        <a:rPr lang="en-US" sz="1300" u="none" strike="noStrike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18% - </a:t>
                      </a:r>
                      <a:r>
                        <a:rPr lang="en-US" sz="1300" u="none" strike="noStrik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VAT</a:t>
                      </a:r>
                      <a:endParaRPr lang="en-US" sz="1300" u="none" strike="noStrike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8374" marR="8374" marT="837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0975" indent="0" algn="l" defTabSz="457200" rtl="0" eaLnBrk="1" fontAlgn="t" latinLnBrk="0" hangingPunct="1">
                        <a:lnSpc>
                          <a:spcPct val="85000"/>
                        </a:lnSpc>
                      </a:pPr>
                      <a:r>
                        <a:rPr lang="pt-BR" sz="1300" u="none" strike="noStrik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Duties and Taxes are calculated based on harmonized </a:t>
                      </a:r>
                      <a:r>
                        <a:rPr lang="pt-BR" sz="1300" u="none" strike="noStrike" kern="12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code</a:t>
                      </a:r>
                      <a:r>
                        <a:rPr lang="pt-BR" sz="1300" u="none" strike="noStrik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(HS)</a:t>
                      </a:r>
                      <a:endParaRPr lang="pt-BR" sz="1300" u="none" strike="noStrike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8374" marR="8374" marT="837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39165">
                <a:tc>
                  <a:txBody>
                    <a:bodyPr/>
                    <a:lstStyle/>
                    <a:p>
                      <a:pPr marL="0" indent="180975" algn="l" defTabSz="457200" rtl="0" eaLnBrk="1" fontAlgn="t" latinLnBrk="0" hangingPunct="1"/>
                      <a:r>
                        <a:rPr lang="en-US" sz="1200" b="1" u="none" strike="noStrike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Point of Clearance </a:t>
                      </a:r>
                      <a:endParaRPr lang="en-US" sz="1200" b="1" u="none" strike="noStrike" kern="1200" dirty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8374" marR="8374" marT="837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6E7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80975" algn="l" defTabSz="457200" rtl="0" eaLnBrk="1" fontAlgn="t" latinLnBrk="0" hangingPunct="1">
                        <a:lnSpc>
                          <a:spcPct val="85000"/>
                        </a:lnSpc>
                      </a:pPr>
                      <a:r>
                        <a:rPr lang="en-US" sz="1300" u="none" strike="noStrik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FedEx Warehouse</a:t>
                      </a:r>
                      <a:endParaRPr lang="en-US" sz="1300" u="none" strike="noStrike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8374" marR="8374" marT="837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C6C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80975" algn="l" defTabSz="457200" rtl="0" eaLnBrk="1" fontAlgn="t" latinLnBrk="0" hangingPunct="1">
                        <a:lnSpc>
                          <a:spcPct val="85000"/>
                        </a:lnSpc>
                      </a:pPr>
                      <a:r>
                        <a:rPr lang="en-US" sz="1300" u="none" strike="noStrik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Government Warehouse</a:t>
                      </a:r>
                      <a:endParaRPr lang="en-US" sz="1300" u="none" strike="noStrike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8374" marR="8374" marT="837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C6C6"/>
                    </a:solidFill>
                  </a:tcPr>
                </a:tc>
              </a:tr>
              <a:tr h="469298">
                <a:tc>
                  <a:txBody>
                    <a:bodyPr/>
                    <a:lstStyle/>
                    <a:p>
                      <a:pPr marL="0" indent="180975" algn="l" defTabSz="457200" rtl="0" eaLnBrk="1" fontAlgn="t" latinLnBrk="0" hangingPunct="1"/>
                      <a:r>
                        <a:rPr lang="pt-BR" sz="1200" b="1" u="none" strike="noStrike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Responsible for Clearance </a:t>
                      </a:r>
                      <a:endParaRPr lang="en-US" sz="1200" b="1" u="none" strike="noStrike" kern="1200" dirty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8374" marR="8374" marT="837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6E7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80975" algn="l" defTabSz="457200" rtl="0" eaLnBrk="1" fontAlgn="t" latinLnBrk="0" hangingPunct="1">
                        <a:lnSpc>
                          <a:spcPct val="85000"/>
                        </a:lnSpc>
                      </a:pPr>
                      <a:r>
                        <a:rPr lang="en-US" sz="1300" u="none" strike="noStrike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FedEx</a:t>
                      </a:r>
                    </a:p>
                  </a:txBody>
                  <a:tcPr marL="8374" marR="8374" marT="837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0975" indent="0" algn="l" defTabSz="457200" rtl="0" eaLnBrk="1" fontAlgn="t" latinLnBrk="0" hangingPunct="1">
                        <a:lnSpc>
                          <a:spcPct val="85000"/>
                        </a:lnSpc>
                      </a:pPr>
                      <a:r>
                        <a:rPr lang="pt-BR" sz="1300" u="none" strike="noStrik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Broker selected by the consignee </a:t>
                      </a:r>
                      <a:endParaRPr lang="pt-BR" sz="1300" u="none" strike="noStrike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8374" marR="8374" marT="837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20548">
                <a:tc>
                  <a:txBody>
                    <a:bodyPr/>
                    <a:lstStyle/>
                    <a:p>
                      <a:pPr marL="0" indent="180975" algn="l" defTabSz="457200" rtl="0" eaLnBrk="1" fontAlgn="t" latinLnBrk="0" hangingPunct="1"/>
                      <a:r>
                        <a:rPr lang="en-US" sz="1200" b="1" u="none" strike="noStrike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Time for Clearance </a:t>
                      </a:r>
                      <a:endParaRPr lang="en-US" sz="1200" b="1" u="none" strike="noStrike" kern="1200" dirty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8374" marR="8374" marT="837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6E73"/>
                    </a:solidFill>
                  </a:tcPr>
                </a:tc>
                <a:tc>
                  <a:txBody>
                    <a:bodyPr/>
                    <a:lstStyle/>
                    <a:p>
                      <a:pPr marL="180975" indent="0" algn="l" defTabSz="457200" rtl="0" eaLnBrk="1" fontAlgn="t" latinLnBrk="0" hangingPunct="1">
                        <a:lnSpc>
                          <a:spcPct val="85000"/>
                        </a:lnSpc>
                        <a:buClr>
                          <a:schemeClr val="accent2"/>
                        </a:buClr>
                        <a:buSzPts val="1200"/>
                        <a:buFont typeface="Univers"/>
                        <a:buNone/>
                      </a:pPr>
                      <a:r>
                        <a:rPr lang="pt-BR" sz="1300" u="none" strike="noStrik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98% of shipments cleared on the same day </a:t>
                      </a:r>
                      <a:endParaRPr lang="en-US" sz="1300" u="none" strike="noStrike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8374" marR="8374" marT="837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C6C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80975" algn="l" defTabSz="457200" rtl="0" eaLnBrk="1" fontAlgn="t" latinLnBrk="0" hangingPunct="1">
                        <a:lnSpc>
                          <a:spcPct val="85000"/>
                        </a:lnSpc>
                        <a:buClr>
                          <a:schemeClr val="accent2"/>
                        </a:buClr>
                        <a:buSzPts val="1200"/>
                        <a:buFont typeface="Univers"/>
                        <a:buNone/>
                      </a:pPr>
                      <a:r>
                        <a:rPr lang="pt-BR" sz="1300" u="none" strike="noStrik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 to 5 business days</a:t>
                      </a:r>
                      <a:endParaRPr lang="en-US" sz="1300" u="none" strike="noStrike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8374" marR="8374" marT="837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C6C6"/>
                    </a:solidFill>
                  </a:tcPr>
                </a:tc>
              </a:tr>
              <a:tr h="239165">
                <a:tc>
                  <a:txBody>
                    <a:bodyPr/>
                    <a:lstStyle/>
                    <a:p>
                      <a:pPr marL="0" indent="180975" algn="l" defTabSz="457200" rtl="0" eaLnBrk="1" fontAlgn="t" latinLnBrk="0" hangingPunct="1"/>
                      <a:r>
                        <a:rPr lang="en-US" sz="1200" b="1" u="none" strike="noStrike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When Held by Customs</a:t>
                      </a:r>
                      <a:endParaRPr lang="en-US" sz="1200" b="1" u="none" strike="noStrike" kern="1200" dirty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8374" marR="8374" marT="837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6E7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80975" algn="l" defTabSz="457200" rtl="0" eaLnBrk="1" fontAlgn="t" latinLnBrk="0" hangingPunct="1">
                        <a:lnSpc>
                          <a:spcPct val="85000"/>
                        </a:lnSpc>
                        <a:buClr>
                          <a:schemeClr val="accent2"/>
                        </a:buClr>
                        <a:buSzPts val="1200"/>
                        <a:buFont typeface="Univers"/>
                        <a:buNone/>
                      </a:pPr>
                      <a:r>
                        <a:rPr lang="pt-BR" sz="1300" u="none" strike="noStrik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 to 5 business days</a:t>
                      </a:r>
                      <a:endParaRPr lang="en-US" sz="1300" u="none" strike="noStrike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8374" marR="8374" marT="837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180975" algn="l" defTabSz="457200" rtl="0" eaLnBrk="1" fontAlgn="t" latinLnBrk="0" hangingPunct="1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504D"/>
                        </a:buClr>
                        <a:buSzPts val="1200"/>
                        <a:buFont typeface="Univers"/>
                        <a:buNone/>
                        <a:tabLst/>
                        <a:defRPr/>
                      </a:pPr>
                      <a:r>
                        <a:rPr lang="pt-BR" sz="1300" u="none" strike="noStrike" kern="1200" noProof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 to 5 business days</a:t>
                      </a:r>
                      <a:endParaRPr lang="en-US" sz="1300" u="none" strike="noStrike" kern="1200" noProof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8374" marR="8374" marT="837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39165">
                <a:tc>
                  <a:txBody>
                    <a:bodyPr/>
                    <a:lstStyle/>
                    <a:p>
                      <a:pPr marL="0" indent="180975" algn="l" defTabSz="457200" rtl="0" eaLnBrk="1" fontAlgn="t" latinLnBrk="0" hangingPunct="1">
                        <a:buClr>
                          <a:schemeClr val="accent2"/>
                        </a:buClr>
                        <a:buSzPts val="1200"/>
                        <a:buFont typeface="Univers"/>
                        <a:buNone/>
                      </a:pPr>
                      <a:r>
                        <a:rPr lang="en-US" sz="1200" b="1" u="none" strike="noStrike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When Held by ANVISA</a:t>
                      </a:r>
                      <a:endParaRPr lang="en-US" sz="1200" b="1" u="none" strike="noStrike" kern="1200" dirty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6E7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80975" algn="l" defTabSz="457200" rtl="0" eaLnBrk="1" fontAlgn="t" latinLnBrk="0" hangingPunct="1">
                        <a:lnSpc>
                          <a:spcPct val="85000"/>
                        </a:lnSpc>
                        <a:buClr>
                          <a:schemeClr val="accent2"/>
                        </a:buClr>
                        <a:buSzPts val="1200"/>
                        <a:buFont typeface="Univers"/>
                        <a:buNone/>
                      </a:pPr>
                      <a:r>
                        <a:rPr lang="pt-BR" sz="1300" u="none" strike="noStrik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 to 5 business days</a:t>
                      </a:r>
                      <a:endParaRPr lang="en-US" sz="1300" u="none" strike="noStrike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8374" marR="8374" marT="837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C6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180975" algn="l" defTabSz="457200" rtl="0" eaLnBrk="1" fontAlgn="t" latinLnBrk="0" hangingPunct="1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504D"/>
                        </a:buClr>
                        <a:buSzPts val="1200"/>
                        <a:buFont typeface="Univers"/>
                        <a:buNone/>
                        <a:tabLst/>
                        <a:defRPr/>
                      </a:pPr>
                      <a:r>
                        <a:rPr lang="pt-BR" sz="1300" u="none" strike="noStrike" kern="1200" noProof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 to 5 business days</a:t>
                      </a:r>
                      <a:endParaRPr lang="en-US" sz="1300" u="none" strike="noStrike" kern="1200" noProof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8374" marR="8374" marT="837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C6C6"/>
                    </a:solidFill>
                  </a:tcPr>
                </a:tc>
              </a:tr>
              <a:tr h="380377">
                <a:tc>
                  <a:txBody>
                    <a:bodyPr/>
                    <a:lstStyle/>
                    <a:p>
                      <a:pPr marL="180975" indent="0" algn="l" defTabSz="457200" rtl="0" eaLnBrk="1" fontAlgn="t" latinLnBrk="0" hangingPunct="1">
                        <a:buClr>
                          <a:schemeClr val="accent2"/>
                        </a:buClr>
                        <a:buSzPts val="1200"/>
                        <a:buFont typeface="Univers"/>
                        <a:buNone/>
                      </a:pPr>
                      <a:r>
                        <a:rPr lang="en-US" sz="1200" b="1" u="none" strike="noStrike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When Held by Agriculture Department</a:t>
                      </a:r>
                      <a:endParaRPr lang="en-US" sz="1200" b="1" u="none" strike="noStrike" kern="1200" dirty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6E7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80975" algn="l" defTabSz="457200" rtl="0" eaLnBrk="1" fontAlgn="t" latinLnBrk="0" hangingPunct="1">
                        <a:lnSpc>
                          <a:spcPct val="85000"/>
                        </a:lnSpc>
                      </a:pPr>
                      <a:r>
                        <a:rPr lang="pt-BR" sz="1300" u="none" strike="noStrike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 </a:t>
                      </a:r>
                      <a:r>
                        <a:rPr lang="pt-BR" sz="1300" u="none" strike="noStrik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to </a:t>
                      </a:r>
                      <a:r>
                        <a:rPr lang="pt-BR" sz="1300" u="none" strike="noStrike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2 </a:t>
                      </a:r>
                      <a:r>
                        <a:rPr lang="pt-BR" sz="1300" u="none" strike="noStrik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business days</a:t>
                      </a:r>
                      <a:endParaRPr lang="pt-BR" sz="1300" u="none" strike="noStrike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8374" marR="8374" marT="837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180975" algn="l" defTabSz="457200" rtl="0" eaLnBrk="1" fontAlgn="t" latinLnBrk="0" hangingPunct="1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504D"/>
                        </a:buClr>
                        <a:buSzPts val="1200"/>
                        <a:buFont typeface="Univers"/>
                        <a:buNone/>
                        <a:tabLst/>
                        <a:defRPr/>
                      </a:pPr>
                      <a:r>
                        <a:rPr lang="pt-BR" sz="1300" u="none" strike="noStrike" kern="1200" noProof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 to 5 business days</a:t>
                      </a:r>
                      <a:endParaRPr lang="en-US" sz="1300" u="none" strike="noStrike" kern="1200" noProof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8374" marR="8374" marT="837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CaixaDeTexto 10"/>
          <p:cNvSpPr txBox="1"/>
          <p:nvPr/>
        </p:nvSpPr>
        <p:spPr>
          <a:xfrm>
            <a:off x="525599" y="784225"/>
            <a:ext cx="2850460" cy="563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dirty="0" smtClean="0">
                <a:solidFill>
                  <a:schemeClr val="bg1"/>
                </a:solidFill>
                <a:latin typeface="Arial Narrow" pitchFamily="34" charset="0"/>
              </a:rPr>
              <a:t>Clearance: Express and Formal</a:t>
            </a:r>
          </a:p>
          <a:p>
            <a:pPr>
              <a:lnSpc>
                <a:spcPct val="90000"/>
              </a:lnSpc>
            </a:pPr>
            <a:r>
              <a:rPr lang="pt-BR" sz="1600" dirty="0" smtClean="0">
                <a:solidFill>
                  <a:schemeClr val="bg1"/>
                </a:solidFill>
                <a:latin typeface="Arial Narrow" pitchFamily="34" charset="0"/>
              </a:rPr>
              <a:t>(BSO – Broker Select Option)</a:t>
            </a:r>
            <a:endParaRPr lang="en-US" sz="1600" dirty="0" smtClean="0">
              <a:solidFill>
                <a:schemeClr val="bg1"/>
              </a:solidFill>
              <a:latin typeface="Arial Narrow" pitchFamily="34" charset="0"/>
            </a:endParaRPr>
          </a:p>
        </p:txBody>
      </p:sp>
      <p:pic>
        <p:nvPicPr>
          <p:cNvPr id="1032" name="Picture 8" descr="Y:\Criação\Jobs 2012\Brasil\FedEx\PNG\S19_Sand_1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0100" y="1752600"/>
            <a:ext cx="1051819" cy="447675"/>
          </a:xfrm>
          <a:prstGeom prst="rect">
            <a:avLst/>
          </a:prstGeom>
          <a:noFill/>
        </p:spPr>
      </p:pic>
      <p:pic>
        <p:nvPicPr>
          <p:cNvPr id="1033" name="Picture 9" descr="Y:\Criação\Jobs 2012\Brasil\FedEx\PNG\S19_Sand_2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39445">
            <a:off x="7929562" y="3781424"/>
            <a:ext cx="1552575" cy="1638300"/>
          </a:xfrm>
          <a:prstGeom prst="rect">
            <a:avLst/>
          </a:prstGeom>
          <a:noFill/>
        </p:spPr>
      </p:pic>
      <p:pic>
        <p:nvPicPr>
          <p:cNvPr id="1035" name="Picture 11" descr="Y:\Criação\Jobs 2012\Brasil\FedEx\PNG\S19_Sand_2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00925" y="1924050"/>
            <a:ext cx="2714625" cy="2733675"/>
          </a:xfrm>
          <a:prstGeom prst="rect">
            <a:avLst/>
          </a:prstGeom>
          <a:noFill/>
        </p:spPr>
      </p:pic>
      <p:sp>
        <p:nvSpPr>
          <p:cNvPr id="12" name="Retângulo 3"/>
          <p:cNvSpPr>
            <a:spLocks noChangeArrowheads="1"/>
          </p:cNvSpPr>
          <p:nvPr/>
        </p:nvSpPr>
        <p:spPr bwMode="auto">
          <a:xfrm>
            <a:off x="152400" y="298450"/>
            <a:ext cx="7086600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sz="2500" b="1">
                <a:solidFill>
                  <a:srgbClr val="4D148C"/>
                </a:solidFill>
                <a:latin typeface="Arial" pitchFamily="34" charset="0"/>
                <a:cs typeface="Arial" pitchFamily="34" charset="0"/>
              </a:rPr>
              <a:t>FedEx Brazil – International Portfolio</a:t>
            </a:r>
          </a:p>
        </p:txBody>
      </p:sp>
    </p:spTree>
    <p:extLst>
      <p:ext uri="{BB962C8B-B14F-4D97-AF65-F5344CB8AC3E}">
        <p14:creationId xmlns:p14="http://schemas.microsoft.com/office/powerpoint/2010/main" val="9103995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" presetClass="entr" presetSubtype="2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 descr="Z:\Criação\Jobs 2012\Brasil\FedEx\PNG\S22_Lara_1.pn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99922" y="3483063"/>
            <a:ext cx="1086478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Z:\Criação\Jobs 2012\Brasil\FedEx\PNG\S22_Lara_1.pn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99922" y="2438400"/>
            <a:ext cx="1086478" cy="92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Z:\Criação\Jobs 2012\Brasil\FedEx\PNG\S22_Lara_1.png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99922" y="1299000"/>
            <a:ext cx="1086478" cy="96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Z:\Criação\Jobs 2012\Brasil\FedEx\PNG\S22_Lara_1.png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4475" y="3483063"/>
            <a:ext cx="104140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Z:\Criação\Jobs 2012\Brasil\FedEx\PNG\S22_Lara_1.png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4475" y="2438400"/>
            <a:ext cx="1041400" cy="92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Z:\Criação\Jobs 2012\Brasil\FedEx\PNG\S22_Lara_1.png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4475" y="1299000"/>
            <a:ext cx="1041400" cy="96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4" name="CaixaDeTexto 7173"/>
          <p:cNvSpPr txBox="1"/>
          <p:nvPr/>
        </p:nvSpPr>
        <p:spPr>
          <a:xfrm>
            <a:off x="1136651" y="1397000"/>
            <a:ext cx="3149599" cy="1059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711200">
              <a:lnSpc>
                <a:spcPct val="85000"/>
              </a:lnSpc>
              <a:spcBef>
                <a:spcPct val="0"/>
              </a:spcBef>
            </a:pPr>
            <a:r>
              <a:rPr lang="pt-BR" sz="1200" b="1" dirty="0">
                <a:solidFill>
                  <a:srgbClr val="FF3300"/>
                </a:solidFill>
                <a:latin typeface="Arial" pitchFamily="34" charset="0"/>
                <a:cs typeface="Arial" pitchFamily="34" charset="0"/>
              </a:rPr>
              <a:t>Full Track, Trace and Proof of Delivery</a:t>
            </a:r>
          </a:p>
          <a:p>
            <a:pPr lvl="0" defTabSz="711200">
              <a:lnSpc>
                <a:spcPct val="85000"/>
              </a:lnSpc>
              <a:spcBef>
                <a:spcPts val="200"/>
              </a:spcBef>
            </a:pPr>
            <a:r>
              <a:rPr lang="en-US" sz="1200" dirty="0">
                <a:latin typeface="Arial" pitchFamily="34" charset="0"/>
                <a:cs typeface="Arial" pitchFamily="34" charset="0"/>
              </a:rPr>
              <a:t>Track your shipment at any time by simply logging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on 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to fedex.com/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br. Find 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the location of your shipment or get proof of delivery, including the time of delivery and the name of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recipient</a:t>
            </a:r>
            <a:endParaRPr lang="pt-BR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CaixaDeTexto 39"/>
          <p:cNvSpPr txBox="1"/>
          <p:nvPr/>
        </p:nvSpPr>
        <p:spPr>
          <a:xfrm>
            <a:off x="1136651" y="2508441"/>
            <a:ext cx="3149599" cy="588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711200">
              <a:lnSpc>
                <a:spcPct val="85000"/>
              </a:lnSpc>
              <a:spcBef>
                <a:spcPct val="0"/>
              </a:spcBef>
            </a:pPr>
            <a:r>
              <a:rPr lang="pt-BR" sz="1200" b="1" dirty="0">
                <a:solidFill>
                  <a:srgbClr val="FF3300"/>
                </a:solidFill>
                <a:latin typeface="Arial" pitchFamily="34" charset="0"/>
                <a:cs typeface="Arial" pitchFamily="34" charset="0"/>
              </a:rPr>
              <a:t>Simple Booking Process</a:t>
            </a:r>
          </a:p>
          <a:p>
            <a:pPr lvl="0" defTabSz="711200">
              <a:lnSpc>
                <a:spcPct val="85000"/>
              </a:lnSpc>
              <a:spcBef>
                <a:spcPts val="200"/>
              </a:spcBef>
            </a:pPr>
            <a:r>
              <a:rPr lang="en-US" sz="1200" dirty="0">
                <a:latin typeface="Arial" pitchFamily="34" charset="0"/>
                <a:cs typeface="Arial" pitchFamily="34" charset="0"/>
              </a:rPr>
              <a:t>Book your pick-up at fedex.com/</a:t>
            </a:r>
            <a:r>
              <a:rPr lang="en-US" sz="1200" dirty="0" err="1">
                <a:latin typeface="Arial" pitchFamily="34" charset="0"/>
                <a:cs typeface="Arial" pitchFamily="34" charset="0"/>
              </a:rPr>
              <a:t>br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or 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call FedEx Customer Service</a:t>
            </a:r>
          </a:p>
        </p:txBody>
      </p:sp>
      <p:sp>
        <p:nvSpPr>
          <p:cNvPr id="41" name="CaixaDeTexto 40"/>
          <p:cNvSpPr txBox="1"/>
          <p:nvPr/>
        </p:nvSpPr>
        <p:spPr>
          <a:xfrm>
            <a:off x="1136651" y="3576749"/>
            <a:ext cx="3149599" cy="74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711200">
              <a:lnSpc>
                <a:spcPct val="85000"/>
              </a:lnSpc>
              <a:spcBef>
                <a:spcPct val="0"/>
              </a:spcBef>
            </a:pPr>
            <a:r>
              <a:rPr lang="pt-BR" sz="1200" b="1" dirty="0">
                <a:solidFill>
                  <a:srgbClr val="FF3300"/>
                </a:solidFill>
                <a:latin typeface="Arial" pitchFamily="34" charset="0"/>
                <a:cs typeface="Arial" pitchFamily="34" charset="0"/>
              </a:rPr>
              <a:t>Free Packaging</a:t>
            </a:r>
          </a:p>
          <a:p>
            <a:pPr lvl="0" defTabSz="711200">
              <a:lnSpc>
                <a:spcPct val="85000"/>
              </a:lnSpc>
              <a:spcBef>
                <a:spcPts val="200"/>
              </a:spcBef>
            </a:pPr>
            <a:r>
              <a:rPr lang="en-US" sz="1200" dirty="0">
                <a:latin typeface="Arial" pitchFamily="34" charset="0"/>
                <a:cs typeface="Arial" pitchFamily="34" charset="0"/>
              </a:rPr>
              <a:t>Provides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easy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-to-use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packaging 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at no extra cost. Request packaging at fedex.com/</a:t>
            </a:r>
            <a:r>
              <a:rPr lang="en-US" sz="1200" dirty="0" err="1">
                <a:latin typeface="Arial" pitchFamily="34" charset="0"/>
                <a:cs typeface="Arial" pitchFamily="34" charset="0"/>
              </a:rPr>
              <a:t>br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 or call Customer Service</a:t>
            </a:r>
          </a:p>
        </p:txBody>
      </p:sp>
      <p:sp>
        <p:nvSpPr>
          <p:cNvPr id="42" name="CaixaDeTexto 41"/>
          <p:cNvSpPr txBox="1"/>
          <p:nvPr/>
        </p:nvSpPr>
        <p:spPr>
          <a:xfrm>
            <a:off x="5382224" y="1397000"/>
            <a:ext cx="3149599" cy="1059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711200">
              <a:lnSpc>
                <a:spcPct val="85000"/>
              </a:lnSpc>
              <a:spcBef>
                <a:spcPct val="0"/>
              </a:spcBef>
            </a:pPr>
            <a:r>
              <a:rPr lang="pt-BR" sz="1200" b="1" dirty="0">
                <a:solidFill>
                  <a:srgbClr val="FF3300"/>
                </a:solidFill>
                <a:latin typeface="Arial" pitchFamily="34" charset="0"/>
                <a:cs typeface="Arial" pitchFamily="34" charset="0"/>
              </a:rPr>
              <a:t>Dangerous Goods </a:t>
            </a:r>
            <a:endParaRPr lang="pt-BR" sz="1200" b="1" dirty="0" smtClean="0">
              <a:solidFill>
                <a:srgbClr val="FF3300"/>
              </a:solidFill>
              <a:latin typeface="Arial" pitchFamily="34" charset="0"/>
              <a:cs typeface="Arial" pitchFamily="34" charset="0"/>
            </a:endParaRPr>
          </a:p>
          <a:p>
            <a:pPr lvl="0" defTabSz="711200">
              <a:lnSpc>
                <a:spcPct val="85000"/>
              </a:lnSpc>
              <a:spcBef>
                <a:spcPts val="200"/>
              </a:spcBef>
            </a:pPr>
            <a:r>
              <a:rPr lang="en-US" sz="1200" dirty="0" smtClean="0">
                <a:latin typeface="Arial" pitchFamily="34" charset="0"/>
                <a:cs typeface="Arial" pitchFamily="34" charset="0"/>
              </a:rPr>
              <a:t>Track your shipment at any time by simply logging on to fedex.com/br. Find the location of your shipment or get proof of delivery, including the time of delivery and the name of recipient</a:t>
            </a:r>
            <a:endParaRPr lang="pt-BR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CaixaDeTexto 42"/>
          <p:cNvSpPr txBox="1"/>
          <p:nvPr/>
        </p:nvSpPr>
        <p:spPr>
          <a:xfrm>
            <a:off x="5382224" y="2508441"/>
            <a:ext cx="3149599" cy="1059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711200">
              <a:lnSpc>
                <a:spcPct val="85000"/>
              </a:lnSpc>
              <a:spcBef>
                <a:spcPct val="0"/>
              </a:spcBef>
            </a:pPr>
            <a:r>
              <a:rPr lang="pt-BR" sz="1200" b="1" dirty="0" smtClean="0">
                <a:solidFill>
                  <a:srgbClr val="FF3300"/>
                </a:solidFill>
                <a:latin typeface="Arial" pitchFamily="34" charset="0"/>
                <a:cs typeface="Arial" pitchFamily="34" charset="0"/>
              </a:rPr>
              <a:t>Money-Back </a:t>
            </a:r>
            <a:r>
              <a:rPr lang="pt-BR" sz="1200" b="1" dirty="0">
                <a:solidFill>
                  <a:srgbClr val="FF3300"/>
                </a:solidFill>
                <a:latin typeface="Arial" pitchFamily="34" charset="0"/>
                <a:cs typeface="Arial" pitchFamily="34" charset="0"/>
              </a:rPr>
              <a:t>Garantee</a:t>
            </a:r>
          </a:p>
          <a:p>
            <a:pPr lvl="0" defTabSz="711200">
              <a:lnSpc>
                <a:spcPct val="85000"/>
              </a:lnSpc>
              <a:spcBef>
                <a:spcPts val="200"/>
              </a:spcBef>
            </a:pPr>
            <a:r>
              <a:rPr lang="en-US" sz="1200" dirty="0">
                <a:latin typeface="Arial" pitchFamily="34" charset="0"/>
                <a:cs typeface="Arial" pitchFamily="34" charset="0"/>
              </a:rPr>
              <a:t>On time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express 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delivery of your shipment, or your money back. The FedEx money-back guarantee demonstrates our confidence that we will meet our delivery commitment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5382224" y="3576749"/>
            <a:ext cx="3149599" cy="79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711200">
              <a:lnSpc>
                <a:spcPct val="85000"/>
              </a:lnSpc>
              <a:spcBef>
                <a:spcPct val="0"/>
              </a:spcBef>
            </a:pPr>
            <a:r>
              <a:rPr lang="pt-BR" sz="1200" b="1" dirty="0">
                <a:solidFill>
                  <a:srgbClr val="FF3300"/>
                </a:solidFill>
                <a:latin typeface="Arial" pitchFamily="34" charset="0"/>
                <a:cs typeface="Arial" pitchFamily="34" charset="0"/>
              </a:rPr>
              <a:t>Customer Service Support</a:t>
            </a:r>
          </a:p>
          <a:p>
            <a:pPr marL="88900" lvl="0" indent="-88900" defTabSz="711200">
              <a:lnSpc>
                <a:spcPct val="85000"/>
              </a:lnSpc>
              <a:spcBef>
                <a:spcPts val="200"/>
              </a:spcBef>
              <a:buClr>
                <a:srgbClr val="7030A0"/>
              </a:buClr>
              <a:buFont typeface="Wingdings" pitchFamily="2" charset="2"/>
              <a:buChar char="§"/>
            </a:pPr>
            <a:r>
              <a:rPr lang="en-US" sz="1200" dirty="0">
                <a:latin typeface="Arial" pitchFamily="34" charset="0"/>
                <a:cs typeface="Arial" pitchFamily="34" charset="0"/>
              </a:rPr>
              <a:t>Toll free 0800 703 3339</a:t>
            </a:r>
          </a:p>
          <a:p>
            <a:pPr marL="88900" lvl="0" indent="-88900" defTabSz="711200">
              <a:lnSpc>
                <a:spcPct val="85000"/>
              </a:lnSpc>
              <a:spcBef>
                <a:spcPts val="200"/>
              </a:spcBef>
              <a:buClr>
                <a:srgbClr val="7030A0"/>
              </a:buClr>
              <a:buFont typeface="Wingdings" pitchFamily="2" charset="2"/>
              <a:buChar char="§"/>
            </a:pPr>
            <a:r>
              <a:rPr lang="en-US" sz="1200" dirty="0">
                <a:latin typeface="Arial" pitchFamily="34" charset="0"/>
                <a:cs typeface="Arial" pitchFamily="34" charset="0"/>
              </a:rPr>
              <a:t>Chat</a:t>
            </a:r>
          </a:p>
          <a:p>
            <a:pPr marL="88900" lvl="0" indent="-88900" defTabSz="711200">
              <a:lnSpc>
                <a:spcPct val="85000"/>
              </a:lnSpc>
              <a:spcBef>
                <a:spcPts val="200"/>
              </a:spcBef>
              <a:buClr>
                <a:srgbClr val="7030A0"/>
              </a:buClr>
              <a:buFont typeface="Wingdings" pitchFamily="2" charset="2"/>
              <a:buChar char="§"/>
            </a:pPr>
            <a:r>
              <a:rPr lang="en-US" sz="1200" dirty="0">
                <a:latin typeface="Arial" pitchFamily="34" charset="0"/>
                <a:cs typeface="Arial" pitchFamily="34" charset="0"/>
              </a:rPr>
              <a:t>Social Media (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Twitter)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3" name="Imagem 19" descr="testeira1linha.pn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5925"/>
          <a:stretch>
            <a:fillRect/>
          </a:stretch>
        </p:blipFill>
        <p:spPr bwMode="auto">
          <a:xfrm>
            <a:off x="0" y="0"/>
            <a:ext cx="91440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tângulo 3"/>
          <p:cNvSpPr>
            <a:spLocks noChangeArrowheads="1"/>
          </p:cNvSpPr>
          <p:nvPr/>
        </p:nvSpPr>
        <p:spPr bwMode="auto">
          <a:xfrm>
            <a:off x="152400" y="298450"/>
            <a:ext cx="7086600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sz="2500" b="1">
                <a:solidFill>
                  <a:srgbClr val="4D148C"/>
                </a:solidFill>
                <a:latin typeface="Arial" pitchFamily="34" charset="0"/>
                <a:cs typeface="Arial" pitchFamily="34" charset="0"/>
              </a:rPr>
              <a:t>FedEx Brazil – International Portfolio</a:t>
            </a:r>
          </a:p>
        </p:txBody>
      </p:sp>
      <p:sp>
        <p:nvSpPr>
          <p:cNvPr id="25" name="Retângulo 6"/>
          <p:cNvSpPr>
            <a:spLocks noChangeArrowheads="1"/>
          </p:cNvSpPr>
          <p:nvPr/>
        </p:nvSpPr>
        <p:spPr bwMode="auto">
          <a:xfrm>
            <a:off x="152400" y="874741"/>
            <a:ext cx="1399742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90000"/>
              </a:lnSpc>
              <a:spcAft>
                <a:spcPts val="300"/>
              </a:spcAft>
            </a:pPr>
            <a:r>
              <a:rPr lang="en-US" sz="2400" b="1" dirty="0" smtClean="0">
                <a:solidFill>
                  <a:srgbClr val="FF66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Benefits</a:t>
            </a:r>
            <a:endParaRPr lang="en-US" sz="2400" b="1" dirty="0">
              <a:solidFill>
                <a:srgbClr val="FF6600"/>
              </a:solidFill>
              <a:latin typeface="Arial" pitchFamily="34" charset="0"/>
              <a:ea typeface="Times New Roman" pitchFamily="18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7305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4" grpId="0"/>
      <p:bldP spid="40" grpId="0"/>
      <p:bldP spid="41" grpId="0"/>
      <p:bldP spid="42" grpId="0"/>
      <p:bldP spid="43" grpId="0"/>
      <p:bldP spid="4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41387" y="3123570"/>
            <a:ext cx="1493631" cy="2895323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307770"/>
            <a:ext cx="9144000" cy="261259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" y="1315164"/>
            <a:ext cx="3366478" cy="1587693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1543" y="1761671"/>
            <a:ext cx="854670" cy="508000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08088" y="3123570"/>
            <a:ext cx="2454588" cy="2895323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0617" y="3123570"/>
            <a:ext cx="1240135" cy="3111047"/>
          </a:xfrm>
          <a:prstGeom prst="rect">
            <a:avLst/>
          </a:prstGeom>
        </p:spPr>
      </p:pic>
      <p:sp>
        <p:nvSpPr>
          <p:cNvPr id="9" name="Rectangle 3"/>
          <p:cNvSpPr txBox="1">
            <a:spLocks/>
          </p:cNvSpPr>
          <p:nvPr/>
        </p:nvSpPr>
        <p:spPr>
          <a:xfrm>
            <a:off x="1028701" y="2883807"/>
            <a:ext cx="1983600" cy="672636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90000"/>
              </a:lnSpc>
              <a:buNone/>
            </a:pPr>
            <a:r>
              <a:rPr lang="pt-BR" sz="1500" dirty="0" smtClean="0">
                <a:solidFill>
                  <a:srgbClr val="646E73"/>
                </a:solidFill>
                <a:latin typeface="Arial" pitchFamily="34" charset="0"/>
                <a:cs typeface="Arial" pitchFamily="34" charset="0"/>
              </a:rPr>
              <a:t>Global duty and tax information </a:t>
            </a:r>
            <a:r>
              <a:rPr lang="pt-BR" sz="1500" dirty="0" err="1" smtClean="0">
                <a:solidFill>
                  <a:srgbClr val="646E73"/>
                </a:solidFill>
                <a:latin typeface="Arial" pitchFamily="34" charset="0"/>
                <a:cs typeface="Arial" pitchFamily="34" charset="0"/>
              </a:rPr>
              <a:t>from</a:t>
            </a:r>
            <a:r>
              <a:rPr lang="pt-BR" sz="1500" dirty="0" smtClean="0">
                <a:solidFill>
                  <a:srgbClr val="646E73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1500" dirty="0" err="1" smtClean="0">
                <a:solidFill>
                  <a:srgbClr val="646E73"/>
                </a:solidFill>
                <a:latin typeface="Arial" pitchFamily="34" charset="0"/>
                <a:cs typeface="Arial" pitchFamily="34" charset="0"/>
              </a:rPr>
              <a:t>WorldTariff</a:t>
            </a:r>
            <a:r>
              <a:rPr lang="pt-BR" sz="1500" dirty="0" smtClean="0">
                <a:solidFill>
                  <a:srgbClr val="646E73"/>
                </a:solidFill>
                <a:latin typeface="Arial" pitchFamily="34" charset="0"/>
                <a:cs typeface="Arial" pitchFamily="34" charset="0"/>
              </a:rPr>
              <a:t>™</a:t>
            </a:r>
            <a:endParaRPr lang="en-US" sz="1500" dirty="0" smtClean="0">
              <a:solidFill>
                <a:srgbClr val="646E73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3"/>
          <p:cNvSpPr txBox="1">
            <a:spLocks/>
          </p:cNvSpPr>
          <p:nvPr/>
        </p:nvSpPr>
        <p:spPr>
          <a:xfrm>
            <a:off x="592782" y="4409953"/>
            <a:ext cx="1085858" cy="472566"/>
          </a:xfrm>
          <a:prstGeom prst="rect">
            <a:avLst/>
          </a:prstGeom>
          <a:noFill/>
        </p:spPr>
        <p:txBody>
          <a:bodyPr vert="horz" lIns="0" tIns="0" rIns="0" bIns="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90000"/>
              </a:lnSpc>
              <a:buNone/>
            </a:pPr>
            <a:r>
              <a:rPr lang="pt-BR" sz="1500" dirty="0" smtClean="0">
                <a:solidFill>
                  <a:srgbClr val="646E73"/>
                </a:solidFill>
                <a:latin typeface="Arial" pitchFamily="34" charset="0"/>
                <a:cs typeface="Arial" pitchFamily="34" charset="0"/>
              </a:rPr>
              <a:t>Global ocean distribution</a:t>
            </a:r>
            <a:endParaRPr lang="en-US" sz="1500" dirty="0" smtClean="0">
              <a:solidFill>
                <a:srgbClr val="646E73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3"/>
          <p:cNvSpPr txBox="1">
            <a:spLocks/>
          </p:cNvSpPr>
          <p:nvPr/>
        </p:nvSpPr>
        <p:spPr>
          <a:xfrm>
            <a:off x="1028701" y="6097673"/>
            <a:ext cx="1844164" cy="24172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90000"/>
              </a:lnSpc>
              <a:buNone/>
            </a:pPr>
            <a:r>
              <a:rPr lang="pt-BR" sz="1500" dirty="0" smtClean="0">
                <a:solidFill>
                  <a:srgbClr val="646E73"/>
                </a:solidFill>
                <a:latin typeface="Arial" pitchFamily="34" charset="0"/>
                <a:cs typeface="Arial" pitchFamily="34" charset="0"/>
              </a:rPr>
              <a:t>Global air distribution</a:t>
            </a:r>
            <a:endParaRPr lang="en-US" sz="1500" dirty="0" smtClean="0">
              <a:solidFill>
                <a:srgbClr val="646E73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98217" y="2883807"/>
            <a:ext cx="190765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1500" dirty="0" smtClean="0">
                <a:solidFill>
                  <a:srgbClr val="646E73"/>
                </a:solidFill>
                <a:latin typeface="Arial" pitchFamily="34" charset="0"/>
                <a:cs typeface="Arial" pitchFamily="34" charset="0"/>
              </a:rPr>
              <a:t>Full-service</a:t>
            </a:r>
            <a:br>
              <a:rPr lang="pt-BR" sz="1500" dirty="0" smtClean="0">
                <a:solidFill>
                  <a:srgbClr val="646E73"/>
                </a:solidFill>
                <a:latin typeface="Arial" pitchFamily="34" charset="0"/>
                <a:cs typeface="Arial" pitchFamily="34" charset="0"/>
              </a:rPr>
            </a:br>
            <a:r>
              <a:rPr lang="pt-BR" sz="1500" dirty="0" smtClean="0">
                <a:solidFill>
                  <a:srgbClr val="646E73"/>
                </a:solidFill>
                <a:latin typeface="Arial" pitchFamily="34" charset="0"/>
                <a:cs typeface="Arial" pitchFamily="34" charset="0"/>
              </a:rPr>
              <a:t>customs brokerage</a:t>
            </a:r>
            <a:endParaRPr lang="en-US" sz="1500" dirty="0">
              <a:solidFill>
                <a:srgbClr val="646E73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98216" y="5992890"/>
            <a:ext cx="190765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1500" dirty="0" smtClean="0">
                <a:solidFill>
                  <a:srgbClr val="646E73"/>
                </a:solidFill>
                <a:latin typeface="Arial" pitchFamily="34" charset="0"/>
                <a:cs typeface="Arial" pitchFamily="34" charset="0"/>
              </a:rPr>
              <a:t>Trade and customs advisory services</a:t>
            </a:r>
            <a:endParaRPr lang="en-US" sz="1500" dirty="0">
              <a:solidFill>
                <a:srgbClr val="646E73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31656" y="4321793"/>
            <a:ext cx="2274698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t-BR" sz="1600" b="1" dirty="0" smtClean="0">
                <a:solidFill>
                  <a:srgbClr val="4D148C"/>
                </a:solidFill>
                <a:latin typeface="Arial" pitchFamily="34" charset="0"/>
                <a:cs typeface="Arial" pitchFamily="34" charset="0"/>
              </a:rPr>
              <a:t>TRANSPORT</a:t>
            </a:r>
            <a:br>
              <a:rPr lang="pt-BR" sz="1600" b="1" dirty="0" smtClean="0">
                <a:solidFill>
                  <a:srgbClr val="4D148C"/>
                </a:solidFill>
                <a:latin typeface="Arial" pitchFamily="34" charset="0"/>
                <a:cs typeface="Arial" pitchFamily="34" charset="0"/>
              </a:rPr>
            </a:br>
            <a:r>
              <a:rPr lang="pt-BR" sz="1600" b="1" dirty="0" smtClean="0">
                <a:solidFill>
                  <a:srgbClr val="4D148C"/>
                </a:solidFill>
                <a:latin typeface="Arial" pitchFamily="34" charset="0"/>
                <a:cs typeface="Arial" pitchFamily="34" charset="0"/>
              </a:rPr>
              <a:t>AND BROKERAGE</a:t>
            </a:r>
            <a:endParaRPr lang="en-US" sz="1600" b="1" dirty="0">
              <a:solidFill>
                <a:srgbClr val="4D148C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71237" y="4439517"/>
            <a:ext cx="227273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t-BR" sz="1600" b="1" dirty="0" smtClean="0">
                <a:solidFill>
                  <a:srgbClr val="4D148C"/>
                </a:solidFill>
                <a:latin typeface="Arial" pitchFamily="34" charset="0"/>
                <a:cs typeface="Arial" pitchFamily="34" charset="0"/>
              </a:rPr>
              <a:t>TRADE SERVICES</a:t>
            </a:r>
            <a:endParaRPr lang="en-US" sz="1600" b="1" dirty="0">
              <a:solidFill>
                <a:srgbClr val="4D148C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80457" y="5452836"/>
            <a:ext cx="1208275" cy="1132114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14331" y="5275533"/>
            <a:ext cx="1186545" cy="1309417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14332" y="2767693"/>
            <a:ext cx="1186544" cy="1175656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80457" y="2767693"/>
            <a:ext cx="1208275" cy="1175656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97514" y="3943349"/>
            <a:ext cx="1255904" cy="1332185"/>
          </a:xfrm>
          <a:prstGeom prst="rect">
            <a:avLst/>
          </a:prstGeom>
        </p:spPr>
      </p:pic>
      <p:sp>
        <p:nvSpPr>
          <p:cNvPr id="7" name="Rectangle 3"/>
          <p:cNvSpPr txBox="1">
            <a:spLocks/>
          </p:cNvSpPr>
          <p:nvPr/>
        </p:nvSpPr>
        <p:spPr>
          <a:xfrm>
            <a:off x="3743326" y="1628788"/>
            <a:ext cx="5405602" cy="64088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80000"/>
              </a:lnSpc>
              <a:buNone/>
            </a:pPr>
            <a:r>
              <a:rPr lang="pt-B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Takes a </a:t>
            </a:r>
            <a:r>
              <a:rPr lang="pt-BR" sz="1600" b="1" dirty="0" smtClean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problem-solving approach </a:t>
            </a:r>
            <a:r>
              <a:rPr lang="pt-B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to end-to-end shipping services, including customs brokerage, global cargo distribution (even by ocean), and trade facilitation.</a:t>
            </a:r>
            <a:endParaRPr lang="en-US" sz="16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2" name="Imagem 19" descr="testeira1linha.png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5925"/>
          <a:stretch>
            <a:fillRect/>
          </a:stretch>
        </p:blipFill>
        <p:spPr bwMode="auto">
          <a:xfrm>
            <a:off x="0" y="0"/>
            <a:ext cx="91440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tângulo 3"/>
          <p:cNvSpPr>
            <a:spLocks noChangeArrowheads="1"/>
          </p:cNvSpPr>
          <p:nvPr/>
        </p:nvSpPr>
        <p:spPr bwMode="auto">
          <a:xfrm>
            <a:off x="152400" y="298450"/>
            <a:ext cx="7086600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sz="2500" b="1">
                <a:solidFill>
                  <a:srgbClr val="4D148C"/>
                </a:solidFill>
                <a:latin typeface="Arial" pitchFamily="34" charset="0"/>
                <a:cs typeface="Arial" pitchFamily="34" charset="0"/>
              </a:rPr>
              <a:t>FedEx Brazil – International Portfolio</a:t>
            </a:r>
          </a:p>
        </p:txBody>
      </p:sp>
      <p:sp>
        <p:nvSpPr>
          <p:cNvPr id="34" name="Retângulo 6"/>
          <p:cNvSpPr>
            <a:spLocks noChangeArrowheads="1"/>
          </p:cNvSpPr>
          <p:nvPr/>
        </p:nvSpPr>
        <p:spPr bwMode="auto">
          <a:xfrm>
            <a:off x="152400" y="874741"/>
            <a:ext cx="2985113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90000"/>
              </a:lnSpc>
              <a:spcAft>
                <a:spcPts val="300"/>
              </a:spcAft>
            </a:pPr>
            <a:r>
              <a:rPr lang="en-US" sz="2400" b="1">
                <a:solidFill>
                  <a:srgbClr val="FF66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Freight Forwarding</a:t>
            </a:r>
          </a:p>
        </p:txBody>
      </p:sp>
    </p:spTree>
    <p:extLst>
      <p:ext uri="{BB962C8B-B14F-4D97-AF65-F5344CB8AC3E}">
        <p14:creationId xmlns:p14="http://schemas.microsoft.com/office/powerpoint/2010/main" val="28530224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Y:\Criação\Jobs 2012\Brasil\FedEx\PNG\S27_sand_2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8524875" cy="6393656"/>
          </a:xfrm>
          <a:prstGeom prst="rect">
            <a:avLst/>
          </a:prstGeom>
          <a:noFill/>
        </p:spPr>
      </p:pic>
      <p:graphicFrame>
        <p:nvGraphicFramePr>
          <p:cNvPr id="122924" name="Group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74256"/>
              </p:ext>
            </p:extLst>
          </p:nvPr>
        </p:nvGraphicFramePr>
        <p:xfrm>
          <a:off x="586425" y="1704587"/>
          <a:ext cx="7834393" cy="250454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356586"/>
                <a:gridCol w="3520555"/>
                <a:gridCol w="2957252"/>
              </a:tblGrid>
              <a:tr h="247734">
                <a:tc gridSpan="3"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pt-B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Air Cargo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148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</a:tr>
              <a:tr h="29432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endParaRPr kumimoji="0" lang="pt-B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Standard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Premium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29432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Value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Flexible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Faster transit time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</a:tr>
              <a:tr h="30335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Service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Airport-to-airport* (single shipment to single destination, world’s major airports)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</a:tr>
              <a:tr h="44455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Visibility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Shipment to item level**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Shipment to item level**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</a:tr>
              <a:tr h="29432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Transit time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ATA:  3 to 5 days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ATA:  1 to 3 days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</a:tr>
              <a:tr h="44455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Final Mile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Flexible, value-based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Flexible, value-based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</a:tr>
            </a:tbl>
          </a:graphicData>
        </a:graphic>
      </p:graphicFrame>
      <p:sp>
        <p:nvSpPr>
          <p:cNvPr id="122925" name="Text Box 45"/>
          <p:cNvSpPr txBox="1">
            <a:spLocks noChangeArrowheads="1"/>
          </p:cNvSpPr>
          <p:nvPr/>
        </p:nvSpPr>
        <p:spPr bwMode="auto">
          <a:xfrm>
            <a:off x="140136" y="6408777"/>
            <a:ext cx="368617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pt-BR" sz="1000" b="1" dirty="0" smtClean="0"/>
              <a:t>* </a:t>
            </a:r>
            <a:r>
              <a:rPr lang="en-US" sz="1000" b="1" dirty="0" smtClean="0"/>
              <a:t>Pick </a:t>
            </a:r>
            <a:r>
              <a:rPr lang="en-US" sz="1000" b="1" dirty="0"/>
              <a:t>up and delivery </a:t>
            </a:r>
            <a:r>
              <a:rPr lang="en-US" sz="1000" b="1" dirty="0" smtClean="0"/>
              <a:t>available</a:t>
            </a:r>
          </a:p>
          <a:p>
            <a:r>
              <a:rPr lang="en-US" sz="1000" b="1" dirty="0" smtClean="0"/>
              <a:t>** Visibility through Global Order Logistics</a:t>
            </a:r>
          </a:p>
          <a:p>
            <a:endParaRPr lang="en-US" sz="1000" b="1" dirty="0"/>
          </a:p>
        </p:txBody>
      </p:sp>
      <p:pic>
        <p:nvPicPr>
          <p:cNvPr id="2050" name="Picture 2" descr="Y:\Criação\Jobs 2012\Brasil\FedEx\PNG\S27_sand.png" hidden="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500" t="19722" r="13646" b="18353"/>
          <a:stretch>
            <a:fillRect/>
          </a:stretch>
        </p:blipFill>
        <p:spPr bwMode="auto">
          <a:xfrm>
            <a:off x="7315825" y="1277696"/>
            <a:ext cx="5381625" cy="4246804"/>
          </a:xfrm>
          <a:prstGeom prst="rect">
            <a:avLst/>
          </a:prstGeom>
          <a:noFill/>
        </p:spPr>
      </p:pic>
      <p:pic>
        <p:nvPicPr>
          <p:cNvPr id="2051" name="Picture 3" descr="Y:\Criação\Jobs 2012\Brasil\FedEx\PNG\S27_sand_1.png" hidden="1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952" t="16959" r="12819" b="19445"/>
          <a:stretch>
            <a:fillRect/>
          </a:stretch>
        </p:blipFill>
        <p:spPr bwMode="auto">
          <a:xfrm>
            <a:off x="6532386" y="1086524"/>
            <a:ext cx="6238875" cy="4361418"/>
          </a:xfrm>
          <a:prstGeom prst="rect">
            <a:avLst/>
          </a:prstGeom>
          <a:noFill/>
        </p:spPr>
      </p:pic>
      <p:sp>
        <p:nvSpPr>
          <p:cNvPr id="21" name="Rectangle 2"/>
          <p:cNvSpPr txBox="1">
            <a:spLocks/>
          </p:cNvSpPr>
          <p:nvPr/>
        </p:nvSpPr>
        <p:spPr>
          <a:xfrm>
            <a:off x="4643953" y="789364"/>
            <a:ext cx="3776865" cy="351672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/>
          <a:p>
            <a:pPr marL="117475" marR="0" lvl="0" indent="-117475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International Air Freight Forwarding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4448490" y="1250624"/>
            <a:ext cx="4565185" cy="539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buClr>
                <a:srgbClr val="FF6600"/>
              </a:buClr>
            </a:pPr>
            <a:r>
              <a:rPr lang="pt-B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itchFamily="34" charset="0"/>
              </a:rPr>
              <a:t>Outbound</a:t>
            </a: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itchFamily="34" charset="0"/>
              </a:rPr>
              <a:t> </a:t>
            </a:r>
            <a:r>
              <a:rPr lang="pt-B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itchFamily="34" charset="0"/>
              </a:rPr>
              <a:t>and</a:t>
            </a: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itchFamily="34" charset="0"/>
              </a:rPr>
              <a:t> </a:t>
            </a:r>
            <a:r>
              <a:rPr lang="pt-B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itchFamily="34" charset="0"/>
              </a:rPr>
              <a:t>Inbound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itchFamily="34" charset="0"/>
              </a:rPr>
              <a:t>,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itchFamily="34" charset="0"/>
              </a:rPr>
              <a:t>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itchFamily="34" charset="0"/>
              </a:rPr>
              <a:t>pecial project cargo, part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itchFamily="34" charset="0"/>
              </a:rPr>
              <a:t>charters</a:t>
            </a:r>
          </a:p>
          <a:p>
            <a:pPr>
              <a:lnSpc>
                <a:spcPct val="90000"/>
              </a:lnSpc>
              <a:buClr>
                <a:srgbClr val="FF6600"/>
              </a:buClr>
            </a:pPr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25" name="Picture 8" descr="Y:\Criação\Jobs 2012\Brasil\FedEx\PNG\S27_sand.png" hidden="1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10149" y="5794098"/>
            <a:ext cx="3514725" cy="1332465"/>
          </a:xfrm>
          <a:prstGeom prst="rect">
            <a:avLst/>
          </a:prstGeom>
          <a:noFill/>
        </p:spPr>
      </p:pic>
      <p:pic>
        <p:nvPicPr>
          <p:cNvPr id="17" name="Imagem 19" descr="testeira1linha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5925"/>
          <a:stretch>
            <a:fillRect/>
          </a:stretch>
        </p:blipFill>
        <p:spPr bwMode="auto">
          <a:xfrm>
            <a:off x="0" y="0"/>
            <a:ext cx="91440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tângulo 3"/>
          <p:cNvSpPr>
            <a:spLocks noChangeArrowheads="1"/>
          </p:cNvSpPr>
          <p:nvPr/>
        </p:nvSpPr>
        <p:spPr bwMode="auto">
          <a:xfrm>
            <a:off x="152400" y="298450"/>
            <a:ext cx="7086600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sz="2500" b="1">
                <a:solidFill>
                  <a:srgbClr val="4D148C"/>
                </a:solidFill>
                <a:latin typeface="Arial" pitchFamily="34" charset="0"/>
                <a:cs typeface="Arial" pitchFamily="34" charset="0"/>
              </a:rPr>
              <a:t>FedEx Brazil – International Portfolio</a:t>
            </a:r>
          </a:p>
        </p:txBody>
      </p:sp>
      <p:sp>
        <p:nvSpPr>
          <p:cNvPr id="19" name="Retângulo 6"/>
          <p:cNvSpPr>
            <a:spLocks noChangeArrowheads="1"/>
          </p:cNvSpPr>
          <p:nvPr/>
        </p:nvSpPr>
        <p:spPr bwMode="auto">
          <a:xfrm>
            <a:off x="152400" y="874741"/>
            <a:ext cx="2985113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90000"/>
              </a:lnSpc>
              <a:spcAft>
                <a:spcPts val="300"/>
              </a:spcAft>
            </a:pPr>
            <a:r>
              <a:rPr lang="en-US" sz="2400" b="1">
                <a:solidFill>
                  <a:srgbClr val="FF66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Freight Forwarding</a:t>
            </a:r>
          </a:p>
        </p:txBody>
      </p:sp>
      <p:graphicFrame>
        <p:nvGraphicFramePr>
          <p:cNvPr id="24" name="Group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449941"/>
              </p:ext>
            </p:extLst>
          </p:nvPr>
        </p:nvGraphicFramePr>
        <p:xfrm>
          <a:off x="586426" y="4244905"/>
          <a:ext cx="7834392" cy="216288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960666"/>
                <a:gridCol w="5873726"/>
              </a:tblGrid>
              <a:tr h="384433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  <a:cs typeface="Arial" pitchFamily="34" charset="0"/>
                        </a:rPr>
                        <a:t>Ocean Cargo</a:t>
                      </a:r>
                    </a:p>
                  </a:txBody>
                  <a:tcPr marL="87630" marR="87630" marT="43815" marB="4381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148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3000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L="87630" marR="87630" marT="43815" marB="4381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A2C7"/>
                    </a:solidFill>
                  </a:tcPr>
                </a:tc>
              </a:tr>
              <a:tr h="319269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  <a:cs typeface="Arial" pitchFamily="34" charset="0"/>
                        </a:rPr>
                        <a:t>FedEx International Direct Economy Ocean</a:t>
                      </a:r>
                      <a:r>
                        <a:rPr kumimoji="0" lang="en-US" sz="14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  <a:cs typeface="Arial" pitchFamily="34" charset="0"/>
                        </a:rPr>
                        <a:t>SM</a:t>
                      </a:r>
                    </a:p>
                  </a:txBody>
                  <a:tcPr marL="87630" marR="87630" marT="43815" marB="4381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3000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L="87630" marR="87630" marT="43815" marB="4381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148C"/>
                    </a:solidFill>
                  </a:tcPr>
                </a:tc>
              </a:tr>
              <a:tr h="294857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ea typeface="MS PGothic" pitchFamily="34" charset="-128"/>
                          <a:cs typeface="Arial" pitchFamily="34" charset="0"/>
                        </a:rPr>
                        <a:t>Value</a:t>
                      </a:r>
                    </a:p>
                  </a:txBody>
                  <a:tcPr marL="87630" marR="87630" marT="43815" marB="4381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ea typeface="MS PGothic" pitchFamily="34" charset="-128"/>
                          <a:cs typeface="Arial" pitchFamily="34" charset="0"/>
                        </a:rPr>
                        <a:t>Flexible</a:t>
                      </a:r>
                    </a:p>
                  </a:txBody>
                  <a:tcPr marL="87630" marR="87630" marT="43815" marB="4381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</a:tr>
              <a:tr h="33484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ea typeface="MS PGothic" pitchFamily="34" charset="-128"/>
                          <a:cs typeface="Arial" pitchFamily="34" charset="0"/>
                        </a:rPr>
                        <a:t>Service</a:t>
                      </a:r>
                    </a:p>
                  </a:txBody>
                  <a:tcPr marL="87630" marR="87630" marT="43815" marB="4381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ea typeface="MS PGothic" pitchFamily="34" charset="-128"/>
                          <a:cs typeface="Arial" pitchFamily="34" charset="0"/>
                        </a:rPr>
                        <a:t>Shipment to single destination worldwide</a:t>
                      </a:r>
                    </a:p>
                  </a:txBody>
                  <a:tcPr marL="87630" marR="87630" marT="43815" marB="4381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</a:tr>
              <a:tr h="311482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ea typeface="MS PGothic" pitchFamily="34" charset="-128"/>
                          <a:cs typeface="Arial" pitchFamily="34" charset="0"/>
                        </a:rPr>
                        <a:t>Visibility</a:t>
                      </a:r>
                    </a:p>
                  </a:txBody>
                  <a:tcPr marL="87630" marR="87630" marT="43815" marB="4381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ea typeface="MS PGothic" pitchFamily="34" charset="-128"/>
                          <a:cs typeface="Arial" pitchFamily="34" charset="0"/>
                        </a:rPr>
                        <a:t>From shipment to item level of detail**</a:t>
                      </a:r>
                    </a:p>
                  </a:txBody>
                  <a:tcPr marL="87630" marR="87630" marT="43815" marB="4381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</a:tr>
              <a:tr h="503869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ea typeface="MS PGothic" pitchFamily="34" charset="-128"/>
                          <a:cs typeface="Arial" pitchFamily="34" charset="0"/>
                        </a:rPr>
                        <a:t>Delivery</a:t>
                      </a:r>
                    </a:p>
                  </a:txBody>
                  <a:tcPr marL="87630" marR="87630" marT="43815" marB="4381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itchFamily="34" charset="0"/>
                          <a:ea typeface="MS PGothic" pitchFamily="34" charset="-128"/>
                          <a:cs typeface="Arial" pitchFamily="34" charset="0"/>
                        </a:rPr>
                        <a:t>Flexible options available via FedEx Trade Networks carrier portfolio</a:t>
                      </a:r>
                    </a:p>
                  </a:txBody>
                  <a:tcPr marL="87630" marR="87630" marT="43815" marB="4381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64683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2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2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0" dur="50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12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2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xit" presetSubtype="2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25" grpId="0"/>
      <p:bldP spid="21" grpId="0" build="p" animBg="1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78500" y="3429000"/>
            <a:ext cx="33655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485900"/>
            <a:ext cx="355600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21300" y="6261100"/>
            <a:ext cx="3822700" cy="5969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04000" y="4078158"/>
            <a:ext cx="1844675" cy="2779842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5300" y="4508500"/>
            <a:ext cx="1270000" cy="1905000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175000"/>
            <a:ext cx="3822700" cy="855931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02200" y="4178300"/>
            <a:ext cx="2336800" cy="869832"/>
          </a:xfrm>
          <a:prstGeom prst="rect">
            <a:avLst/>
          </a:prstGeom>
        </p:spPr>
      </p:pic>
      <p:sp>
        <p:nvSpPr>
          <p:cNvPr id="3" name="Rectângulo 2"/>
          <p:cNvSpPr/>
          <p:nvPr/>
        </p:nvSpPr>
        <p:spPr>
          <a:xfrm>
            <a:off x="3689350" y="2166409"/>
            <a:ext cx="4870450" cy="1411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800"/>
              </a:spcBef>
            </a:pPr>
            <a:r>
              <a:rPr lang="en-US" sz="2200" b="1" dirty="0">
                <a:solidFill>
                  <a:srgbClr val="4D148C"/>
                </a:solidFill>
                <a:latin typeface="Arial" pitchFamily="34" charset="0"/>
                <a:cs typeface="Arial" pitchFamily="34" charset="0"/>
              </a:rPr>
              <a:t>Global Trade </a:t>
            </a:r>
            <a:r>
              <a:rPr lang="en-US" sz="2200" b="1" dirty="0" smtClean="0">
                <a:solidFill>
                  <a:srgbClr val="4D148C"/>
                </a:solidFill>
                <a:latin typeface="Arial" pitchFamily="34" charset="0"/>
                <a:cs typeface="Arial" pitchFamily="34" charset="0"/>
              </a:rPr>
              <a:t>Data</a:t>
            </a:r>
          </a:p>
          <a:p>
            <a:pPr marL="180975" lvl="0" indent="-180975">
              <a:lnSpc>
                <a:spcPct val="90000"/>
              </a:lnSpc>
              <a:spcBef>
                <a:spcPts val="800"/>
              </a:spcBef>
              <a:buClr>
                <a:srgbClr val="FF6600"/>
              </a:buClr>
              <a:buFont typeface="Wingdings" pitchFamily="2" charset="2"/>
              <a:buChar char="§"/>
            </a:pPr>
            <a:r>
              <a:rPr lang="en-US" sz="1600" b="1" dirty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Innovative</a:t>
            </a:r>
            <a:r>
              <a:rPr lang="en-US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and </a:t>
            </a:r>
            <a:r>
              <a:rPr lang="en-US" sz="1600" b="1" dirty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flexible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technology </a:t>
            </a:r>
            <a:r>
              <a:rPr lang="en-US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solutions</a:t>
            </a:r>
          </a:p>
          <a:p>
            <a:pPr marL="180975" lvl="0" indent="-180975">
              <a:lnSpc>
                <a:spcPct val="90000"/>
              </a:lnSpc>
              <a:spcBef>
                <a:spcPts val="800"/>
              </a:spcBef>
              <a:buClr>
                <a:srgbClr val="FF6600"/>
              </a:buClr>
              <a:buFont typeface="Wingdings" pitchFamily="2" charset="2"/>
              <a:buChar char="§"/>
            </a:pPr>
            <a:r>
              <a:rPr lang="pt-B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Web-based </a:t>
            </a:r>
            <a:r>
              <a:rPr lang="pt-BR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interface </a:t>
            </a:r>
            <a:r>
              <a:rPr lang="pt-B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with </a:t>
            </a:r>
            <a:r>
              <a:rPr lang="pt-BR" sz="1600" b="1" dirty="0" smtClean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24/7</a:t>
            </a:r>
            <a:r>
              <a:rPr lang="pt-B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access </a:t>
            </a:r>
            <a:r>
              <a:rPr lang="pt-B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up-to-date</a:t>
            </a:r>
          </a:p>
          <a:p>
            <a:pPr marL="180975" lvl="0" indent="-180975">
              <a:lnSpc>
                <a:spcPct val="90000"/>
              </a:lnSpc>
              <a:spcBef>
                <a:spcPts val="800"/>
              </a:spcBef>
              <a:buClr>
                <a:srgbClr val="FF6600"/>
              </a:buClr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Quick </a:t>
            </a:r>
            <a:r>
              <a:rPr lang="en-US" sz="1600" b="1" dirty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Find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Track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and </a:t>
            </a:r>
            <a:r>
              <a:rPr lang="en-US" sz="1600" b="1" dirty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Reports</a:t>
            </a:r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500" y="1298317"/>
            <a:ext cx="1892300" cy="2779841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6800" y="1600200"/>
            <a:ext cx="1346200" cy="1930400"/>
          </a:xfrm>
          <a:prstGeom prst="rect">
            <a:avLst/>
          </a:prstGeom>
        </p:spPr>
      </p:pic>
      <p:sp>
        <p:nvSpPr>
          <p:cNvPr id="2" name="Rectângulo 1"/>
          <p:cNvSpPr/>
          <p:nvPr/>
        </p:nvSpPr>
        <p:spPr>
          <a:xfrm>
            <a:off x="619640" y="4387377"/>
            <a:ext cx="5260459" cy="2034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800"/>
              </a:spcBef>
            </a:pPr>
            <a:r>
              <a:rPr lang="pt-BR" sz="2200" b="1" dirty="0">
                <a:solidFill>
                  <a:srgbClr val="4D148C"/>
                </a:solidFill>
                <a:latin typeface="Arial" pitchFamily="34" charset="0"/>
                <a:cs typeface="Arial" pitchFamily="34" charset="0"/>
              </a:rPr>
              <a:t>Global Order Logistics </a:t>
            </a:r>
            <a:endParaRPr lang="en-US" sz="2200" dirty="0">
              <a:solidFill>
                <a:srgbClr val="4D148C"/>
              </a:solidFill>
              <a:latin typeface="Arial" pitchFamily="34" charset="0"/>
              <a:cs typeface="Arial" pitchFamily="34" charset="0"/>
            </a:endParaRPr>
          </a:p>
          <a:p>
            <a:pPr marL="180975" lvl="0" indent="-180975">
              <a:lnSpc>
                <a:spcPct val="90000"/>
              </a:lnSpc>
              <a:spcBef>
                <a:spcPts val="800"/>
              </a:spcBef>
              <a:buClr>
                <a:srgbClr val="FF6600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Complete </a:t>
            </a:r>
            <a:r>
              <a:rPr lang="en-US" sz="1600" b="1" dirty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Supply Chain </a:t>
            </a:r>
            <a:r>
              <a:rPr lang="en-US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Visibility</a:t>
            </a:r>
          </a:p>
          <a:p>
            <a:pPr marL="180975" lvl="0" indent="-180975">
              <a:lnSpc>
                <a:spcPct val="90000"/>
              </a:lnSpc>
              <a:spcBef>
                <a:spcPts val="800"/>
              </a:spcBef>
              <a:buClr>
                <a:srgbClr val="FF6600"/>
              </a:buClr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 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comprehensive logistics management </a:t>
            </a:r>
            <a:r>
              <a:rPr lang="en-US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solution</a:t>
            </a:r>
            <a:br>
              <a:rPr lang="en-US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providing 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purchase order </a:t>
            </a:r>
            <a:r>
              <a:rPr lang="en-US" sz="1600" b="1" dirty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control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and </a:t>
            </a:r>
            <a:r>
              <a:rPr lang="en-US" sz="1600" b="1" dirty="0" smtClean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product-level</a:t>
            </a:r>
            <a:r>
              <a:rPr lang="en-US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visibility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to 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your international shipments </a:t>
            </a:r>
            <a:endParaRPr lang="en-US" sz="16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180975" lvl="0" indent="-180975">
              <a:lnSpc>
                <a:spcPct val="90000"/>
              </a:lnSpc>
              <a:spcBef>
                <a:spcPts val="800"/>
              </a:spcBef>
              <a:buClr>
                <a:srgbClr val="FF6600"/>
              </a:buClr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Vendor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, product, order, shipment </a:t>
            </a:r>
            <a:r>
              <a:rPr lang="en-US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data is 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in one </a:t>
            </a:r>
            <a:r>
              <a:rPr lang="en-US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place,</a:t>
            </a:r>
            <a:br>
              <a:rPr lang="en-US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1600" b="1" dirty="0" smtClean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easily</a:t>
            </a:r>
            <a:r>
              <a:rPr lang="en-US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accessible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and normalized for </a:t>
            </a:r>
            <a:r>
              <a:rPr lang="en-US" sz="1600" b="1" dirty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data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integrity</a:t>
            </a:r>
            <a:endParaRPr lang="pt-BR" sz="1600" b="1" dirty="0">
              <a:solidFill>
                <a:srgbClr val="FF66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Imagem 25"/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3900" y="1485900"/>
            <a:ext cx="2416397" cy="723900"/>
          </a:xfrm>
          <a:prstGeom prst="rect">
            <a:avLst/>
          </a:prstGeom>
        </p:spPr>
      </p:pic>
      <p:pic>
        <p:nvPicPr>
          <p:cNvPr id="27" name="Imagem 19" descr="testeira1linha.png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5925"/>
          <a:stretch>
            <a:fillRect/>
          </a:stretch>
        </p:blipFill>
        <p:spPr bwMode="auto">
          <a:xfrm>
            <a:off x="0" y="0"/>
            <a:ext cx="91440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Retângulo 3"/>
          <p:cNvSpPr>
            <a:spLocks noChangeArrowheads="1"/>
          </p:cNvSpPr>
          <p:nvPr/>
        </p:nvSpPr>
        <p:spPr bwMode="auto">
          <a:xfrm>
            <a:off x="152400" y="298450"/>
            <a:ext cx="7086600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sz="2500" b="1">
                <a:solidFill>
                  <a:srgbClr val="4D148C"/>
                </a:solidFill>
                <a:latin typeface="Arial" pitchFamily="34" charset="0"/>
                <a:cs typeface="Arial" pitchFamily="34" charset="0"/>
              </a:rPr>
              <a:t>FedEx Brazil – International Portfolio</a:t>
            </a:r>
          </a:p>
        </p:txBody>
      </p:sp>
      <p:sp>
        <p:nvSpPr>
          <p:cNvPr id="29" name="Retângulo 6"/>
          <p:cNvSpPr>
            <a:spLocks noChangeArrowheads="1"/>
          </p:cNvSpPr>
          <p:nvPr/>
        </p:nvSpPr>
        <p:spPr bwMode="auto">
          <a:xfrm>
            <a:off x="152400" y="874741"/>
            <a:ext cx="4472699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90000"/>
              </a:lnSpc>
              <a:spcAft>
                <a:spcPts val="300"/>
              </a:spcAft>
            </a:pPr>
            <a:r>
              <a:rPr lang="en-US" sz="2400" b="1">
                <a:solidFill>
                  <a:srgbClr val="FF66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Freight Forwarding - </a:t>
            </a:r>
            <a:r>
              <a:rPr lang="en-US" sz="2400" b="1" smtClean="0">
                <a:solidFill>
                  <a:srgbClr val="FF66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Benefits</a:t>
            </a:r>
            <a:endParaRPr lang="en-US" sz="2400" b="1">
              <a:solidFill>
                <a:srgbClr val="FF6600"/>
              </a:solidFill>
              <a:latin typeface="Arial" pitchFamily="34" charset="0"/>
              <a:ea typeface="Times New Roman" pitchFamily="18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4232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9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5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300"/>
                            </p:stCondLst>
                            <p:childTnLst>
                              <p:par>
                                <p:cTn id="4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4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900"/>
                            </p:stCondLst>
                            <p:childTnLst>
                              <p:par>
                                <p:cTn id="5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4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5092" y="2483902"/>
            <a:ext cx="8096901" cy="2969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Imagem 19" descr="testeira1linha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5925"/>
          <a:stretch>
            <a:fillRect/>
          </a:stretch>
        </p:blipFill>
        <p:spPr bwMode="auto">
          <a:xfrm>
            <a:off x="0" y="-47298"/>
            <a:ext cx="91440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tângulo 3"/>
          <p:cNvSpPr>
            <a:spLocks noChangeArrowheads="1"/>
          </p:cNvSpPr>
          <p:nvPr/>
        </p:nvSpPr>
        <p:spPr bwMode="auto">
          <a:xfrm>
            <a:off x="152400" y="298450"/>
            <a:ext cx="7086600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sz="2500" b="1" dirty="0" err="1" smtClean="0">
                <a:solidFill>
                  <a:srgbClr val="4D148C"/>
                </a:solidFill>
                <a:latin typeface="Arial" pitchFamily="34" charset="0"/>
                <a:cs typeface="Arial" pitchFamily="34" charset="0"/>
              </a:rPr>
              <a:t>Força</a:t>
            </a:r>
            <a:r>
              <a:rPr lang="en-US" sz="2500" b="1" dirty="0" smtClean="0">
                <a:solidFill>
                  <a:srgbClr val="4D148C"/>
                </a:solidFill>
                <a:latin typeface="Arial" pitchFamily="34" charset="0"/>
                <a:cs typeface="Arial" pitchFamily="34" charset="0"/>
              </a:rPr>
              <a:t> Local, </a:t>
            </a:r>
            <a:r>
              <a:rPr lang="en-US" sz="2500" b="1" dirty="0" err="1" smtClean="0">
                <a:solidFill>
                  <a:srgbClr val="4D148C"/>
                </a:solidFill>
                <a:latin typeface="Arial" pitchFamily="34" charset="0"/>
                <a:cs typeface="Arial" pitchFamily="34" charset="0"/>
              </a:rPr>
              <a:t>Alcance</a:t>
            </a:r>
            <a:r>
              <a:rPr lang="en-US" sz="2500" b="1" dirty="0" smtClean="0">
                <a:solidFill>
                  <a:srgbClr val="4D148C"/>
                </a:solidFill>
                <a:latin typeface="Arial" pitchFamily="34" charset="0"/>
                <a:cs typeface="Arial" pitchFamily="34" charset="0"/>
              </a:rPr>
              <a:t> Global</a:t>
            </a:r>
            <a:endParaRPr lang="en-US" sz="2500" b="1" dirty="0">
              <a:solidFill>
                <a:srgbClr val="4D148C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-8935" y="778581"/>
            <a:ext cx="664028" cy="6079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3203971" y="3661340"/>
            <a:ext cx="457201" cy="5936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93281" y="1288911"/>
            <a:ext cx="66251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Thanks to this powerful alliance, FedEx will be the only carrier offering time-definite domestic delivery service in Brazil.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478956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:\Criação\Jobs 2012\Brasil\FedEx\PNG\S29_MM__1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43363" y="2457450"/>
            <a:ext cx="3100636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m 19" descr="S15_M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76200"/>
            <a:ext cx="9144000" cy="8382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750468" y="1410426"/>
            <a:ext cx="1986455" cy="9616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2895767" y="4778992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7" name="Retângulo 3"/>
          <p:cNvSpPr>
            <a:spLocks noChangeArrowheads="1"/>
          </p:cNvSpPr>
          <p:nvPr/>
        </p:nvSpPr>
        <p:spPr bwMode="auto">
          <a:xfrm>
            <a:off x="152400" y="298450"/>
            <a:ext cx="7086600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sz="2500" b="1" dirty="0" smtClean="0">
                <a:solidFill>
                  <a:srgbClr val="4D148C"/>
                </a:solidFill>
                <a:latin typeface="Arial" pitchFamily="34" charset="0"/>
                <a:cs typeface="Arial" pitchFamily="34" charset="0"/>
              </a:rPr>
              <a:t>FedEx Brazil – Domestic Coverage</a:t>
            </a:r>
          </a:p>
        </p:txBody>
      </p:sp>
      <p:pic>
        <p:nvPicPr>
          <p:cNvPr id="21" name="Imagem 20" descr="S29_MM.png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6276976"/>
            <a:ext cx="9144001" cy="581024"/>
          </a:xfrm>
          <a:prstGeom prst="rect">
            <a:avLst/>
          </a:prstGeom>
        </p:spPr>
      </p:pic>
      <p:pic>
        <p:nvPicPr>
          <p:cNvPr id="23" name="Imagem 22" descr="S29_MM_3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619972"/>
            <a:ext cx="6972300" cy="5238028"/>
          </a:xfrm>
          <a:prstGeom prst="rect">
            <a:avLst/>
          </a:prstGeom>
        </p:spPr>
      </p:pic>
      <p:sp>
        <p:nvSpPr>
          <p:cNvPr id="10" name="Retângulo 6"/>
          <p:cNvSpPr>
            <a:spLocks noChangeArrowheads="1"/>
          </p:cNvSpPr>
          <p:nvPr/>
        </p:nvSpPr>
        <p:spPr bwMode="auto">
          <a:xfrm>
            <a:off x="152400" y="874741"/>
            <a:ext cx="8061822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90000"/>
              </a:lnSpc>
              <a:spcAft>
                <a:spcPts val="300"/>
              </a:spcAft>
            </a:pPr>
            <a:r>
              <a:rPr lang="en-US" sz="2400" b="1" dirty="0">
                <a:solidFill>
                  <a:srgbClr val="FF66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Rapidão Cometa </a:t>
            </a:r>
            <a:r>
              <a:rPr lang="en-US" sz="20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- 3,500 cities and 96% of total territory covered </a:t>
            </a:r>
            <a:endParaRPr lang="en-US" sz="2400" dirty="0">
              <a:latin typeface="Arial" pitchFamily="34" charset="0"/>
              <a:ea typeface="Times New Roman" pitchFamily="18" charset="0"/>
              <a:cs typeface="Arial" pitchFamily="34" charset="0"/>
            </a:endParaRP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310588" y="5351224"/>
            <a:ext cx="14019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sz="1200" b="1" dirty="0" smtClean="0">
                <a:solidFill>
                  <a:prstClr val="black"/>
                </a:solidFill>
                <a:latin typeface="Arial Narrow" pitchFamily="34" charset="0"/>
              </a:rPr>
              <a:t>BRANCH</a:t>
            </a:r>
            <a:endParaRPr lang="pt-BR" sz="1200" b="1" dirty="0">
              <a:solidFill>
                <a:prstClr val="black"/>
              </a:solidFill>
              <a:latin typeface="Arial Narrow" pitchFamily="34" charset="0"/>
            </a:endParaRPr>
          </a:p>
          <a:p>
            <a:r>
              <a:rPr lang="pt-BR" sz="1200" b="1" dirty="0" smtClean="0">
                <a:solidFill>
                  <a:prstClr val="black"/>
                </a:solidFill>
                <a:latin typeface="Arial Narrow" pitchFamily="34" charset="0"/>
              </a:rPr>
              <a:t>OPERATIONS AREA</a:t>
            </a:r>
            <a:endParaRPr lang="pt-BR" sz="1200" b="1" dirty="0">
              <a:solidFill>
                <a:prstClr val="black"/>
              </a:solidFill>
              <a:latin typeface="Arial Narrow" pitchFamily="34" charset="0"/>
            </a:endParaRP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239561" y="5409013"/>
            <a:ext cx="144463" cy="1444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239561" y="5624913"/>
            <a:ext cx="144463" cy="144463"/>
          </a:xfrm>
          <a:prstGeom prst="rect">
            <a:avLst/>
          </a:prstGeom>
          <a:solidFill>
            <a:srgbClr val="5F5F5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3257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decel="48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1600" y="3657600"/>
            <a:ext cx="1676400" cy="195262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0275" y="3657601"/>
            <a:ext cx="1952626" cy="1885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5400" y="1847850"/>
            <a:ext cx="1752600" cy="18097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2200" y="1847851"/>
            <a:ext cx="1676400" cy="1809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43175" y="965200"/>
            <a:ext cx="4276726" cy="5892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350" y="1133475"/>
            <a:ext cx="2028825" cy="2047876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258496" y="2385081"/>
            <a:ext cx="5405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smtClean="0">
                <a:solidFill>
                  <a:srgbClr val="FF6600"/>
                </a:solidFill>
                <a:latin typeface="Arial" charset="0"/>
                <a:cs typeface="Arial" charset="0"/>
              </a:rPr>
              <a:t>Air</a:t>
            </a:r>
            <a:endParaRPr lang="en-US" sz="2000" b="1">
              <a:solidFill>
                <a:srgbClr val="FF6600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15124" y="1133474"/>
            <a:ext cx="2019301" cy="213360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350" y="4524374"/>
            <a:ext cx="2095500" cy="203919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15124" y="4524374"/>
            <a:ext cx="2085976" cy="2039191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7169174" y="2388912"/>
            <a:ext cx="11112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smtClean="0">
                <a:solidFill>
                  <a:srgbClr val="FF6600"/>
                </a:solidFill>
                <a:latin typeface="Arial" charset="0"/>
                <a:cs typeface="Arial" charset="0"/>
              </a:rPr>
              <a:t>Ground</a:t>
            </a:r>
            <a:endParaRPr lang="en-US" sz="2000" b="1">
              <a:solidFill>
                <a:srgbClr val="FF66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73777" y="5676900"/>
            <a:ext cx="13099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smtClean="0">
                <a:solidFill>
                  <a:srgbClr val="FF6600"/>
                </a:solidFill>
                <a:latin typeface="Arial" charset="0"/>
                <a:cs typeface="Arial" charset="0"/>
              </a:rPr>
              <a:t>Logistics</a:t>
            </a:r>
            <a:endParaRPr lang="en-US" sz="2000" b="1">
              <a:solidFill>
                <a:srgbClr val="FF660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375160" y="5680731"/>
            <a:ext cx="6992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smtClean="0">
                <a:solidFill>
                  <a:srgbClr val="FF6600"/>
                </a:solidFill>
                <a:latin typeface="Arial" charset="0"/>
                <a:cs typeface="Arial" charset="0"/>
              </a:rPr>
              <a:t>B2C</a:t>
            </a:r>
            <a:endParaRPr lang="en-US" sz="2000" b="1">
              <a:solidFill>
                <a:srgbClr val="FF6600"/>
              </a:solidFill>
            </a:endParaRPr>
          </a:p>
        </p:txBody>
      </p:sp>
      <p:pic>
        <p:nvPicPr>
          <p:cNvPr id="17" name="Imagem 19" descr="S15_MM.png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76200"/>
            <a:ext cx="9144000" cy="838200"/>
          </a:xfrm>
          <a:prstGeom prst="rect">
            <a:avLst/>
          </a:prstGeom>
        </p:spPr>
      </p:pic>
      <p:sp>
        <p:nvSpPr>
          <p:cNvPr id="20" name="Retângulo 3"/>
          <p:cNvSpPr>
            <a:spLocks noChangeArrowheads="1"/>
          </p:cNvSpPr>
          <p:nvPr/>
        </p:nvSpPr>
        <p:spPr bwMode="auto">
          <a:xfrm>
            <a:off x="152400" y="298450"/>
            <a:ext cx="7086600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sz="2500" b="1" dirty="0" smtClean="0">
                <a:solidFill>
                  <a:srgbClr val="4D148C"/>
                </a:solidFill>
                <a:latin typeface="Arial" pitchFamily="34" charset="0"/>
                <a:cs typeface="Arial" pitchFamily="34" charset="0"/>
              </a:rPr>
              <a:t>FedEx Brazil – </a:t>
            </a:r>
            <a:r>
              <a:rPr lang="en-US" sz="2500" b="1" smtClean="0">
                <a:solidFill>
                  <a:srgbClr val="4D148C"/>
                </a:solidFill>
                <a:latin typeface="Arial" pitchFamily="34" charset="0"/>
                <a:cs typeface="Arial" pitchFamily="34" charset="0"/>
              </a:rPr>
              <a:t>Domestic </a:t>
            </a:r>
            <a:r>
              <a:rPr lang="en-US" sz="2500" b="1">
                <a:solidFill>
                  <a:srgbClr val="4D148C"/>
                </a:solidFill>
                <a:latin typeface="Arial" pitchFamily="34" charset="0"/>
                <a:cs typeface="Arial" pitchFamily="34" charset="0"/>
              </a:rPr>
              <a:t>Portfolio</a:t>
            </a:r>
            <a:endParaRPr lang="en-US" sz="2500" b="1" dirty="0" smtClean="0">
              <a:solidFill>
                <a:srgbClr val="4D148C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7849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00"/>
                            </p:stCondLst>
                            <p:childTnLst>
                              <p:par>
                                <p:cTn id="19" presetID="6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00" fill="hold"/>
                                        <p:tgtEl>
                                          <p:spTgt spid="2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800"/>
                            </p:stCondLst>
                            <p:childTnLst>
                              <p:par>
                                <p:cTn id="35" presetID="6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100" fill="hold"/>
                                        <p:tgtEl>
                                          <p:spTgt spid="2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300"/>
                            </p:stCondLst>
                            <p:childTnLst>
                              <p:par>
                                <p:cTn id="51" presetID="6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100" fill="hold"/>
                                        <p:tgtEl>
                                          <p:spTgt spid="2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800"/>
                            </p:stCondLst>
                            <p:childTnLst>
                              <p:par>
                                <p:cTn id="67" presetID="6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100" fill="hold"/>
                                        <p:tgtEl>
                                          <p:spTgt spid="2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0" grpId="0"/>
      <p:bldP spid="31" grpId="0"/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tângulo 14"/>
          <p:cNvSpPr>
            <a:spLocks noChangeArrowheads="1"/>
          </p:cNvSpPr>
          <p:nvPr/>
        </p:nvSpPr>
        <p:spPr bwMode="auto">
          <a:xfrm>
            <a:off x="5557849" y="3216354"/>
            <a:ext cx="242887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39700" indent="-139700" eaLnBrk="0" hangingPunct="0">
              <a:buClr>
                <a:srgbClr val="4D148C"/>
              </a:buClr>
              <a:buFont typeface="Wingdings" pitchFamily="2" charset="2"/>
              <a:buChar char="§"/>
            </a:pPr>
            <a:r>
              <a:rPr lang="en-US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International Service</a:t>
            </a:r>
          </a:p>
          <a:p>
            <a:pPr marL="139700" indent="-139700" eaLnBrk="0" hangingPunct="0">
              <a:buClr>
                <a:srgbClr val="4D148C"/>
              </a:buClr>
              <a:buFont typeface="Wingdings" pitchFamily="2" charset="2"/>
              <a:buChar char="§"/>
            </a:pPr>
            <a:r>
              <a:rPr lang="en-US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Freight Forwarding</a:t>
            </a:r>
          </a:p>
          <a:p>
            <a:pPr marL="139700" indent="-139700" eaLnBrk="0" hangingPunct="0">
              <a:buClr>
                <a:srgbClr val="4D148C"/>
              </a:buClr>
              <a:buFont typeface="Wingdings" pitchFamily="2" charset="2"/>
              <a:buChar char="§"/>
            </a:pPr>
            <a:r>
              <a:rPr lang="en-US" dirty="0" err="1">
                <a:latin typeface="Arial" pitchFamily="34" charset="0"/>
                <a:ea typeface="Times New Roman" pitchFamily="18" charset="0"/>
                <a:cs typeface="Arial" pitchFamily="34" charset="0"/>
              </a:rPr>
              <a:t>Rapidão</a:t>
            </a:r>
            <a:r>
              <a:rPr lang="en-US" dirty="0"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ea typeface="Times New Roman" pitchFamily="18" charset="0"/>
                <a:cs typeface="Arial" pitchFamily="34" charset="0"/>
              </a:rPr>
              <a:t>Cometa</a:t>
            </a:r>
            <a:r>
              <a:rPr lang="en-US" dirty="0"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lang="en-US" dirty="0" smtClean="0">
              <a:latin typeface="Arial" pitchFamily="34" charset="0"/>
              <a:ea typeface="Times New Roman" pitchFamily="18" charset="0"/>
              <a:cs typeface="Arial" pitchFamily="34" charset="0"/>
            </a:endParaRPr>
          </a:p>
        </p:txBody>
      </p:sp>
      <p:sp>
        <p:nvSpPr>
          <p:cNvPr id="6" name="Retângulo 14"/>
          <p:cNvSpPr>
            <a:spLocks noChangeArrowheads="1"/>
          </p:cNvSpPr>
          <p:nvPr/>
        </p:nvSpPr>
        <p:spPr bwMode="auto">
          <a:xfrm>
            <a:off x="5557848" y="2584668"/>
            <a:ext cx="358615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Aft>
                <a:spcPts val="300"/>
              </a:spcAft>
              <a:buClr>
                <a:srgbClr val="4D148C"/>
              </a:buClr>
            </a:pPr>
            <a:r>
              <a:rPr lang="en-US" sz="2000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Our </a:t>
            </a:r>
            <a:r>
              <a:rPr lang="en-US" sz="2000" b="1" dirty="0" smtClean="0">
                <a:solidFill>
                  <a:srgbClr val="4D148C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capabilities in Brazil </a:t>
            </a:r>
            <a:r>
              <a:rPr lang="en-US" sz="2000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/ Value Proposition</a:t>
            </a:r>
          </a:p>
        </p:txBody>
      </p:sp>
      <p:sp>
        <p:nvSpPr>
          <p:cNvPr id="8" name="Retângulo 14"/>
          <p:cNvSpPr>
            <a:spLocks noChangeArrowheads="1"/>
          </p:cNvSpPr>
          <p:nvPr/>
        </p:nvSpPr>
        <p:spPr bwMode="auto">
          <a:xfrm>
            <a:off x="5557849" y="1591002"/>
            <a:ext cx="25003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39700" indent="-139700" eaLnBrk="0" hangingPunct="0">
              <a:spcAft>
                <a:spcPts val="300"/>
              </a:spcAft>
              <a:buClr>
                <a:srgbClr val="4D148C"/>
              </a:buClr>
            </a:pPr>
            <a:r>
              <a:rPr lang="en-US" sz="2000" b="1" dirty="0" smtClean="0">
                <a:solidFill>
                  <a:srgbClr val="4D148C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FedEx Globally</a:t>
            </a:r>
          </a:p>
        </p:txBody>
      </p:sp>
      <p:sp>
        <p:nvSpPr>
          <p:cNvPr id="9" name="Retângulo 14"/>
          <p:cNvSpPr>
            <a:spLocks noChangeArrowheads="1"/>
          </p:cNvSpPr>
          <p:nvPr/>
        </p:nvSpPr>
        <p:spPr bwMode="auto">
          <a:xfrm>
            <a:off x="5557849" y="2110561"/>
            <a:ext cx="304799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39700" indent="-139700" eaLnBrk="0" hangingPunct="0">
              <a:spcAft>
                <a:spcPts val="300"/>
              </a:spcAft>
              <a:buClr>
                <a:srgbClr val="4D148C"/>
              </a:buClr>
            </a:pPr>
            <a:r>
              <a:rPr lang="en-US" sz="2000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Our </a:t>
            </a:r>
            <a:r>
              <a:rPr lang="en-US" sz="2000" b="1" dirty="0" smtClean="0">
                <a:solidFill>
                  <a:srgbClr val="4D148C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Brazil Footprint</a:t>
            </a:r>
          </a:p>
        </p:txBody>
      </p:sp>
      <p:sp>
        <p:nvSpPr>
          <p:cNvPr id="10" name="Retângulo 14"/>
          <p:cNvSpPr>
            <a:spLocks noChangeArrowheads="1"/>
          </p:cNvSpPr>
          <p:nvPr/>
        </p:nvSpPr>
        <p:spPr bwMode="auto">
          <a:xfrm>
            <a:off x="5557849" y="4196834"/>
            <a:ext cx="25003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39700" indent="-139700" eaLnBrk="0" hangingPunct="0">
              <a:spcAft>
                <a:spcPts val="300"/>
              </a:spcAft>
              <a:buClr>
                <a:srgbClr val="4D148C"/>
              </a:buClr>
            </a:pPr>
            <a:r>
              <a:rPr lang="en-US" sz="2000" b="1" dirty="0" smtClean="0">
                <a:solidFill>
                  <a:srgbClr val="4D148C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Sales Structure</a:t>
            </a:r>
          </a:p>
        </p:txBody>
      </p:sp>
      <p:pic>
        <p:nvPicPr>
          <p:cNvPr id="14" name="Imagem 2" descr="testeira1linha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5925"/>
          <a:stretch>
            <a:fillRect/>
          </a:stretch>
        </p:blipFill>
        <p:spPr bwMode="auto">
          <a:xfrm>
            <a:off x="0" y="0"/>
            <a:ext cx="9144000" cy="96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 descr="Z:\Criação\Jobs 2012\Brasil\FedEx\PNG\S03_Lean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917" t="20000" r="38073" b="20833"/>
          <a:stretch>
            <a:fillRect/>
          </a:stretch>
        </p:blipFill>
        <p:spPr bwMode="auto">
          <a:xfrm>
            <a:off x="2095500" y="1371600"/>
            <a:ext cx="3567123" cy="4057650"/>
          </a:xfrm>
          <a:prstGeom prst="rect">
            <a:avLst/>
          </a:prstGeom>
          <a:noFill/>
        </p:spPr>
      </p:pic>
      <p:sp>
        <p:nvSpPr>
          <p:cNvPr id="13" name="Retângulo 3"/>
          <p:cNvSpPr>
            <a:spLocks noChangeArrowheads="1"/>
          </p:cNvSpPr>
          <p:nvPr/>
        </p:nvSpPr>
        <p:spPr bwMode="auto">
          <a:xfrm>
            <a:off x="152400" y="298450"/>
            <a:ext cx="70866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500" b="1">
                <a:solidFill>
                  <a:srgbClr val="4D148C"/>
                </a:solidFill>
                <a:latin typeface="Arial" charset="0"/>
                <a:cs typeface="Arial" charset="0"/>
              </a:rPr>
              <a:t>Contents</a:t>
            </a:r>
          </a:p>
        </p:txBody>
      </p:sp>
      <p:sp>
        <p:nvSpPr>
          <p:cNvPr id="16" name="TextBox 4"/>
          <p:cNvSpPr txBox="1"/>
          <p:nvPr/>
        </p:nvSpPr>
        <p:spPr>
          <a:xfrm>
            <a:off x="382969" y="6514023"/>
            <a:ext cx="26853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PRIVILEGED AND CONFIDENTIAL – DO NOT COPY</a:t>
            </a:r>
            <a:endParaRPr lang="en-US" sz="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tângulo 14"/>
          <p:cNvSpPr>
            <a:spLocks noChangeArrowheads="1"/>
          </p:cNvSpPr>
          <p:nvPr/>
        </p:nvSpPr>
        <p:spPr bwMode="auto">
          <a:xfrm>
            <a:off x="5568355" y="4648788"/>
            <a:ext cx="25003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39700" indent="-139700" eaLnBrk="0" hangingPunct="0">
              <a:spcAft>
                <a:spcPts val="300"/>
              </a:spcAft>
              <a:buClr>
                <a:srgbClr val="4D148C"/>
              </a:buClr>
            </a:pPr>
            <a:r>
              <a:rPr lang="en-US" sz="2000" b="1" dirty="0" smtClean="0">
                <a:solidFill>
                  <a:srgbClr val="4D148C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Questions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0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9" descr="S15_M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76200"/>
            <a:ext cx="9144000" cy="838200"/>
          </a:xfrm>
          <a:prstGeom prst="rect">
            <a:avLst/>
          </a:prstGeom>
        </p:spPr>
      </p:pic>
      <p:sp>
        <p:nvSpPr>
          <p:cNvPr id="4" name="Retângulo 3"/>
          <p:cNvSpPr>
            <a:spLocks noChangeArrowheads="1"/>
          </p:cNvSpPr>
          <p:nvPr/>
        </p:nvSpPr>
        <p:spPr bwMode="auto">
          <a:xfrm>
            <a:off x="219582" y="2103022"/>
            <a:ext cx="4227412" cy="3734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80975" indent="-180975" defTabSz="914400" fontAlgn="base">
              <a:lnSpc>
                <a:spcPct val="90000"/>
              </a:lnSpc>
              <a:spcAft>
                <a:spcPts val="900"/>
              </a:spcAft>
              <a:buClr>
                <a:srgbClr val="7030A0"/>
              </a:buClr>
              <a:buSzPct val="100000"/>
              <a:buFont typeface="Wingdings" pitchFamily="2" charset="2"/>
              <a:buChar char="§"/>
            </a:pPr>
            <a:r>
              <a:rPr lang="pt-BR" sz="1700" b="1" dirty="0" smtClean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Aéreo Colo a Colo</a:t>
            </a:r>
            <a:r>
              <a:rPr lang="pt-BR" sz="17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pt-BR" sz="17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pt-BR" sz="17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Rapidão Cometa’s most urgent service</a:t>
            </a:r>
          </a:p>
          <a:p>
            <a:pPr marL="180975" indent="-180975" defTabSz="914400" fontAlgn="base">
              <a:lnSpc>
                <a:spcPct val="90000"/>
              </a:lnSpc>
              <a:spcAft>
                <a:spcPts val="900"/>
              </a:spcAft>
              <a:buClr>
                <a:srgbClr val="7030A0"/>
              </a:buClr>
              <a:buSzPct val="100000"/>
              <a:buFont typeface="Wingdings" pitchFamily="2" charset="2"/>
              <a:buChar char="§"/>
            </a:pPr>
            <a:r>
              <a:rPr lang="pt-BR" sz="1700" b="1" dirty="0" smtClean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Aéreo Pequenos Volumes</a:t>
            </a:r>
            <a:br>
              <a:rPr lang="pt-BR" sz="1700" b="1" dirty="0" smtClean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</a:br>
            <a:r>
              <a:rPr lang="pt-BR" sz="17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The best option to ship small </a:t>
            </a:r>
            <a:br>
              <a:rPr lang="pt-BR" sz="17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pt-BR" sz="17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packages from 100 grams to 8 kgs</a:t>
            </a:r>
          </a:p>
          <a:p>
            <a:pPr marL="180975" indent="-180975" defTabSz="914400" fontAlgn="base">
              <a:lnSpc>
                <a:spcPct val="90000"/>
              </a:lnSpc>
              <a:spcAft>
                <a:spcPts val="900"/>
              </a:spcAft>
              <a:buClr>
                <a:srgbClr val="7030A0"/>
              </a:buClr>
              <a:buSzPct val="100000"/>
              <a:buFont typeface="Wingdings" pitchFamily="2" charset="2"/>
              <a:buChar char="§"/>
            </a:pPr>
            <a:r>
              <a:rPr lang="pt-BR" sz="1700" b="1" dirty="0" smtClean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Aéreo Expresso</a:t>
            </a:r>
            <a:r>
              <a:rPr lang="pt-BR" sz="17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pt-BR" sz="17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pt-BR" sz="17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Transportation </a:t>
            </a:r>
            <a:r>
              <a:rPr lang="en-US" sz="17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for </a:t>
            </a:r>
            <a:r>
              <a:rPr lang="en-US" sz="17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shipments </a:t>
            </a:r>
            <a:r>
              <a:rPr lang="en-US" sz="17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that </a:t>
            </a:r>
            <a:br>
              <a:rPr lang="en-US" sz="17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17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need </a:t>
            </a:r>
            <a:r>
              <a:rPr lang="en-US" sz="17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to arrive at their destination quickly </a:t>
            </a:r>
            <a:r>
              <a:rPr lang="en-US" sz="17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and safely</a:t>
            </a:r>
            <a:endParaRPr lang="pt-BR" sz="17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180975" indent="-180975" defTabSz="914400" fontAlgn="base">
              <a:lnSpc>
                <a:spcPct val="90000"/>
              </a:lnSpc>
              <a:spcAft>
                <a:spcPts val="900"/>
              </a:spcAft>
              <a:buClr>
                <a:srgbClr val="7030A0"/>
              </a:buClr>
              <a:buSzPct val="100000"/>
              <a:buFont typeface="Wingdings" pitchFamily="2" charset="2"/>
              <a:buChar char="§"/>
            </a:pPr>
            <a:r>
              <a:rPr lang="pt-BR" sz="1700" b="1" dirty="0" smtClean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Aéreo Tradicional</a:t>
            </a:r>
            <a:r>
              <a:rPr lang="pt-BR" sz="17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pt-BR" sz="17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17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F</a:t>
            </a:r>
            <a:r>
              <a:rPr lang="en-US" sz="17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or </a:t>
            </a:r>
            <a:r>
              <a:rPr lang="en-US" sz="17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shipments with a delivery lead </a:t>
            </a:r>
            <a:r>
              <a:rPr lang="en-US" sz="17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17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17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time </a:t>
            </a:r>
            <a:r>
              <a:rPr lang="en-US" sz="17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of up to 2 </a:t>
            </a:r>
            <a:r>
              <a:rPr lang="en-US" sz="17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business </a:t>
            </a:r>
            <a:r>
              <a:rPr lang="en-US" sz="17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days for state capital </a:t>
            </a:r>
            <a:r>
              <a:rPr lang="en-US" sz="17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cities </a:t>
            </a:r>
            <a:r>
              <a:rPr lang="en-US" sz="17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and up to 3 </a:t>
            </a:r>
            <a:r>
              <a:rPr lang="en-US" sz="17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business </a:t>
            </a:r>
            <a:r>
              <a:rPr lang="en-US" sz="17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days for all other </a:t>
            </a:r>
            <a:r>
              <a:rPr lang="en-US" sz="17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locations</a:t>
            </a:r>
            <a:endParaRPr lang="en-US" sz="17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Box 109"/>
          <p:cNvSpPr txBox="1">
            <a:spLocks noChangeArrowheads="1"/>
          </p:cNvSpPr>
          <p:nvPr/>
        </p:nvSpPr>
        <p:spPr bwMode="auto">
          <a:xfrm>
            <a:off x="219582" y="1030540"/>
            <a:ext cx="3945038" cy="1093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lnSpc>
                <a:spcPct val="85000"/>
              </a:lnSpc>
            </a:pPr>
            <a:r>
              <a:rPr lang="pt-BR" sz="1900" b="1" dirty="0" smtClean="0">
                <a:solidFill>
                  <a:srgbClr val="000000"/>
                </a:solidFill>
                <a:latin typeface="+mj-lt"/>
              </a:rPr>
              <a:t>AIR</a:t>
            </a:r>
            <a:r>
              <a:rPr lang="pt-BR" sz="1900" b="1" dirty="0" smtClean="0">
                <a:solidFill>
                  <a:schemeClr val="bg1"/>
                </a:solidFill>
                <a:latin typeface="+mj-lt"/>
              </a:rPr>
              <a:t>R</a:t>
            </a:r>
          </a:p>
          <a:p>
            <a:pPr eaLnBrk="0" hangingPunct="0">
              <a:lnSpc>
                <a:spcPct val="85000"/>
              </a:lnSpc>
            </a:pPr>
            <a:r>
              <a:rPr lang="pt-BR" sz="1900" dirty="0" err="1" smtClean="0">
                <a:solidFill>
                  <a:srgbClr val="000000"/>
                </a:solidFill>
                <a:latin typeface="+mj-lt"/>
              </a:rPr>
              <a:t>We</a:t>
            </a:r>
            <a:r>
              <a:rPr lang="pt-BR" sz="1900" dirty="0" smtClean="0">
                <a:solidFill>
                  <a:srgbClr val="000000"/>
                </a:solidFill>
                <a:latin typeface="+mj-lt"/>
              </a:rPr>
              <a:t> serve </a:t>
            </a:r>
            <a:r>
              <a:rPr lang="pt-BR" sz="1900" b="1" dirty="0" smtClean="0">
                <a:solidFill>
                  <a:srgbClr val="FF6600"/>
                </a:solidFill>
                <a:latin typeface="+mj-lt"/>
              </a:rPr>
              <a:t>all cities in Brazil </a:t>
            </a:r>
            <a:r>
              <a:rPr lang="pt-BR" sz="1900" dirty="0" smtClean="0">
                <a:solidFill>
                  <a:srgbClr val="000000"/>
                </a:solidFill>
                <a:latin typeface="+mj-lt"/>
              </a:rPr>
              <a:t>that have airports, with transit times between </a:t>
            </a:r>
            <a:r>
              <a:rPr lang="pt-BR" sz="1900" b="1" dirty="0" smtClean="0">
                <a:solidFill>
                  <a:srgbClr val="FF6600"/>
                </a:solidFill>
                <a:latin typeface="+mj-lt"/>
              </a:rPr>
              <a:t>24-72 hours</a:t>
            </a:r>
            <a:endParaRPr lang="pt-BR" sz="1900" b="1" dirty="0">
              <a:solidFill>
                <a:srgbClr val="FF6600"/>
              </a:solidFill>
              <a:latin typeface="+mj-lt"/>
            </a:endParaRPr>
          </a:p>
        </p:txBody>
      </p:sp>
      <p:sp>
        <p:nvSpPr>
          <p:cNvPr id="15" name="Retângulo 3"/>
          <p:cNvSpPr>
            <a:spLocks noChangeArrowheads="1"/>
          </p:cNvSpPr>
          <p:nvPr/>
        </p:nvSpPr>
        <p:spPr bwMode="auto">
          <a:xfrm>
            <a:off x="152400" y="298450"/>
            <a:ext cx="70866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500" b="1">
                <a:solidFill>
                  <a:srgbClr val="4D148C"/>
                </a:solidFill>
                <a:latin typeface="Arial" charset="0"/>
                <a:cs typeface="Arial" charset="0"/>
              </a:rPr>
              <a:t>FedEx Brazil – Domestic Portfolio</a:t>
            </a:r>
          </a:p>
        </p:txBody>
      </p:sp>
      <p:sp>
        <p:nvSpPr>
          <p:cNvPr id="12" name="Retângulo 3"/>
          <p:cNvSpPr>
            <a:spLocks noChangeArrowheads="1"/>
          </p:cNvSpPr>
          <p:nvPr/>
        </p:nvSpPr>
        <p:spPr bwMode="auto">
          <a:xfrm>
            <a:off x="4769549" y="1368475"/>
            <a:ext cx="3800475" cy="4028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80975" indent="-180975" defTabSz="914400" fontAlgn="base">
              <a:lnSpc>
                <a:spcPct val="90000"/>
              </a:lnSpc>
              <a:spcAft>
                <a:spcPts val="1200"/>
              </a:spcAft>
              <a:buClr>
                <a:srgbClr val="7030A0"/>
              </a:buClr>
              <a:buSzPct val="100000"/>
              <a:buFont typeface="Wingdings" pitchFamily="2" charset="2"/>
              <a:buChar char="§"/>
            </a:pPr>
            <a:r>
              <a:rPr lang="en-US" b="1" dirty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Rapidão </a:t>
            </a:r>
            <a:r>
              <a:rPr lang="en-US" b="1" dirty="0" err="1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Rodo</a:t>
            </a:r>
            <a:r>
              <a:rPr lang="en-US" b="1" dirty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 Regional </a:t>
            </a:r>
            <a:r>
              <a:rPr lang="en-US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Your 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freight will be shipped </a:t>
            </a:r>
            <a:r>
              <a:rPr lang="en-US" sz="1600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quickly </a:t>
            </a:r>
            <a:r>
              <a:rPr lang="en-US" sz="16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16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</a:br>
            <a:r>
              <a:rPr lang="en-US" sz="16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and </a:t>
            </a:r>
            <a:r>
              <a:rPr lang="en-US" sz="1600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safely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within the same region</a:t>
            </a:r>
          </a:p>
          <a:p>
            <a:pPr marL="180975" indent="-180975" defTabSz="914400" fontAlgn="base">
              <a:lnSpc>
                <a:spcPct val="90000"/>
              </a:lnSpc>
              <a:spcAft>
                <a:spcPts val="1200"/>
              </a:spcAft>
              <a:buClr>
                <a:srgbClr val="7030A0"/>
              </a:buClr>
              <a:buSzPct val="100000"/>
              <a:buFont typeface="Wingdings" pitchFamily="2" charset="2"/>
              <a:buChar char="§"/>
            </a:pPr>
            <a:r>
              <a:rPr lang="en-US" b="1" dirty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Rapidão </a:t>
            </a:r>
            <a:r>
              <a:rPr lang="en-US" b="1" dirty="0" err="1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Rodo</a:t>
            </a:r>
            <a:r>
              <a:rPr lang="en-US" b="1" dirty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 Inter-Regional 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 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freight transportation service that </a:t>
            </a:r>
            <a:r>
              <a:rPr lang="en-US" sz="1600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connects all regions in the country 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with the support of a network of terminals and fleet vehicles, with </a:t>
            </a:r>
            <a:r>
              <a:rPr lang="en-US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the 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additional benefit of extensive knowledge of the specific features </a:t>
            </a:r>
            <a:r>
              <a:rPr lang="en-US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of 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each region</a:t>
            </a:r>
          </a:p>
          <a:p>
            <a:pPr marL="180975" indent="-180975" defTabSz="914400" fontAlgn="base">
              <a:lnSpc>
                <a:spcPct val="90000"/>
              </a:lnSpc>
              <a:spcAft>
                <a:spcPts val="1200"/>
              </a:spcAft>
              <a:buClr>
                <a:srgbClr val="7030A0"/>
              </a:buClr>
              <a:buSzPct val="100000"/>
              <a:buFont typeface="Wingdings" pitchFamily="2" charset="2"/>
              <a:buChar char="§"/>
            </a:pPr>
            <a:r>
              <a:rPr lang="en-US" b="1" dirty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Rapidão 1a </a:t>
            </a:r>
            <a:r>
              <a:rPr lang="en-US" b="1" dirty="0" err="1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Hora</a:t>
            </a:r>
            <a:r>
              <a:rPr lang="en-US" b="1" dirty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 Inter-Regional </a:t>
            </a:r>
            <a:r>
              <a:rPr lang="en-US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 </a:t>
            </a:r>
            <a:r>
              <a:rPr lang="en-US" sz="1600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road freight express 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service for small consignments with high added value, it is also Rapidão </a:t>
            </a:r>
            <a:r>
              <a:rPr lang="en-US" sz="16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Cometa’s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fastest ground transportation 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service</a:t>
            </a:r>
          </a:p>
        </p:txBody>
      </p:sp>
      <p:sp>
        <p:nvSpPr>
          <p:cNvPr id="5" name="Rectangle 4"/>
          <p:cNvSpPr/>
          <p:nvPr/>
        </p:nvSpPr>
        <p:spPr>
          <a:xfrm>
            <a:off x="4995378" y="1036201"/>
            <a:ext cx="11085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>
                <a:solidFill>
                  <a:srgbClr val="000000"/>
                </a:solidFill>
              </a:rPr>
              <a:t>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5206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0" grpId="0"/>
      <p:bldP spid="1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9" descr="S15_M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76200"/>
            <a:ext cx="9144000" cy="838200"/>
          </a:xfrm>
          <a:prstGeom prst="rect">
            <a:avLst/>
          </a:prstGeom>
        </p:spPr>
      </p:pic>
      <p:sp>
        <p:nvSpPr>
          <p:cNvPr id="14" name="Retângulo 3"/>
          <p:cNvSpPr>
            <a:spLocks noChangeArrowheads="1"/>
          </p:cNvSpPr>
          <p:nvPr/>
        </p:nvSpPr>
        <p:spPr bwMode="auto">
          <a:xfrm>
            <a:off x="152400" y="298450"/>
            <a:ext cx="70866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500" b="1">
                <a:solidFill>
                  <a:srgbClr val="4D148C"/>
                </a:solidFill>
                <a:latin typeface="Arial" charset="0"/>
                <a:cs typeface="Arial" charset="0"/>
              </a:rPr>
              <a:t>FedEx Brazil – Domestic Portfolio</a:t>
            </a:r>
          </a:p>
        </p:txBody>
      </p:sp>
      <p:sp>
        <p:nvSpPr>
          <p:cNvPr id="17" name="Retângulo 3"/>
          <p:cNvSpPr>
            <a:spLocks noChangeArrowheads="1"/>
          </p:cNvSpPr>
          <p:nvPr/>
        </p:nvSpPr>
        <p:spPr bwMode="auto">
          <a:xfrm>
            <a:off x="307050" y="1491150"/>
            <a:ext cx="3730622" cy="4479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80975" indent="-180975" defTabSz="914400" fontAlgn="base">
              <a:lnSpc>
                <a:spcPct val="90000"/>
              </a:lnSpc>
              <a:spcAft>
                <a:spcPts val="600"/>
              </a:spcAft>
              <a:buClr>
                <a:srgbClr val="7030A0"/>
              </a:buClr>
              <a:buSzPct val="100000"/>
              <a:buFont typeface="Wingdings" pitchFamily="2" charset="2"/>
              <a:buChar char="§"/>
            </a:pPr>
            <a:r>
              <a:rPr lang="en-US" sz="1700" b="1" dirty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Full logistics services </a:t>
            </a:r>
            <a:r>
              <a:rPr lang="en-US" sz="17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tailored to </a:t>
            </a:r>
            <a:r>
              <a:rPr lang="en-US" sz="17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17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sz="17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the </a:t>
            </a:r>
            <a:r>
              <a:rPr lang="en-US" sz="17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needs of every step in the supply </a:t>
            </a:r>
            <a:r>
              <a:rPr lang="en-US" sz="17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17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sz="17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chain </a:t>
            </a:r>
            <a:r>
              <a:rPr lang="en-US" sz="17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process</a:t>
            </a:r>
          </a:p>
          <a:p>
            <a:pPr marL="180975" indent="-180975" defTabSz="914400" fontAlgn="base">
              <a:lnSpc>
                <a:spcPct val="90000"/>
              </a:lnSpc>
              <a:spcAft>
                <a:spcPts val="600"/>
              </a:spcAft>
              <a:buClr>
                <a:srgbClr val="7030A0"/>
              </a:buClr>
              <a:buSzPct val="100000"/>
              <a:buFont typeface="Wingdings" pitchFamily="2" charset="2"/>
              <a:buChar char="§"/>
            </a:pPr>
            <a:r>
              <a:rPr lang="en-US" sz="17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Operation at </a:t>
            </a:r>
            <a:r>
              <a:rPr lang="en-US" sz="1700" b="1" dirty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your premises </a:t>
            </a:r>
            <a:r>
              <a:rPr lang="en-US" sz="17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or </a:t>
            </a:r>
            <a:r>
              <a:rPr lang="en-US" sz="17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17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</a:br>
            <a:r>
              <a:rPr lang="en-US" sz="17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at </a:t>
            </a:r>
            <a:r>
              <a:rPr lang="en-US" sz="17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the Rapidão </a:t>
            </a:r>
            <a:r>
              <a:rPr lang="en-US" sz="1700" dirty="0" err="1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Cometa’s</a:t>
            </a:r>
            <a:r>
              <a:rPr lang="en-US" sz="17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 terminals</a:t>
            </a:r>
          </a:p>
          <a:p>
            <a:pPr marL="180975" indent="-180975" defTabSz="914400" fontAlgn="base">
              <a:lnSpc>
                <a:spcPct val="90000"/>
              </a:lnSpc>
              <a:spcAft>
                <a:spcPts val="600"/>
              </a:spcAft>
              <a:buClr>
                <a:srgbClr val="7030A0"/>
              </a:buClr>
              <a:buSzPct val="100000"/>
              <a:buFont typeface="Wingdings" pitchFamily="2" charset="2"/>
              <a:buChar char="§"/>
            </a:pPr>
            <a:r>
              <a:rPr lang="en-US" sz="1700" b="1" dirty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Nationwide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7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coverage</a:t>
            </a:r>
          </a:p>
          <a:p>
            <a:pPr marL="180975" indent="-180975" defTabSz="914400" fontAlgn="base">
              <a:lnSpc>
                <a:spcPct val="90000"/>
              </a:lnSpc>
              <a:spcAft>
                <a:spcPts val="600"/>
              </a:spcAft>
              <a:buClr>
                <a:srgbClr val="7030A0"/>
              </a:buClr>
              <a:buSzPct val="100000"/>
              <a:buFont typeface="Wingdings" pitchFamily="2" charset="2"/>
              <a:buChar char="§"/>
            </a:pPr>
            <a:r>
              <a:rPr lang="en-US" sz="1700" b="1" dirty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Customized projects </a:t>
            </a:r>
            <a:r>
              <a:rPr lang="en-US" sz="17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according </a:t>
            </a:r>
            <a:r>
              <a:rPr lang="en-US" sz="17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17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</a:br>
            <a:r>
              <a:rPr lang="en-US" sz="17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to </a:t>
            </a:r>
            <a:r>
              <a:rPr lang="en-US" sz="17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specific customer needs</a:t>
            </a:r>
          </a:p>
          <a:p>
            <a:pPr marL="180975" indent="-180975" defTabSz="914400" fontAlgn="base">
              <a:lnSpc>
                <a:spcPct val="90000"/>
              </a:lnSpc>
              <a:spcAft>
                <a:spcPts val="600"/>
              </a:spcAft>
              <a:buClr>
                <a:srgbClr val="7030A0"/>
              </a:buClr>
              <a:buSzPct val="100000"/>
              <a:buFont typeface="Wingdings" pitchFamily="2" charset="2"/>
              <a:buChar char="§"/>
            </a:pPr>
            <a:r>
              <a:rPr lang="en-US" sz="17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Specialized </a:t>
            </a:r>
            <a:r>
              <a:rPr lang="en-US" sz="17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teams for the </a:t>
            </a:r>
            <a:r>
              <a:rPr lang="en-US" sz="1700" b="1" dirty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development </a:t>
            </a:r>
            <a:r>
              <a:rPr lang="en-US" sz="1700" b="1" dirty="0" smtClean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of </a:t>
            </a:r>
            <a:r>
              <a:rPr lang="en-US" sz="1700" b="1" dirty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individual projects</a:t>
            </a:r>
          </a:p>
          <a:p>
            <a:pPr marL="180975" indent="-180975" defTabSz="914400" fontAlgn="base">
              <a:lnSpc>
                <a:spcPct val="90000"/>
              </a:lnSpc>
              <a:spcAft>
                <a:spcPts val="600"/>
              </a:spcAft>
              <a:buClr>
                <a:srgbClr val="7030A0"/>
              </a:buClr>
              <a:buSzPct val="100000"/>
              <a:buFont typeface="Wingdings" pitchFamily="2" charset="2"/>
              <a:buChar char="§"/>
            </a:pPr>
            <a:r>
              <a:rPr lang="en-US" sz="17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Study of </a:t>
            </a:r>
            <a:r>
              <a:rPr lang="en-US" sz="1700" b="1" dirty="0" smtClean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tax </a:t>
            </a:r>
            <a:r>
              <a:rPr lang="en-US" sz="1700" b="1" dirty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load impact </a:t>
            </a:r>
            <a:r>
              <a:rPr lang="en-US" sz="17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on </a:t>
            </a:r>
            <a:r>
              <a:rPr lang="en-US" sz="17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logistics </a:t>
            </a:r>
            <a:r>
              <a:rPr lang="en-US" sz="17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solutions proposed</a:t>
            </a:r>
          </a:p>
          <a:p>
            <a:pPr marL="180975" indent="-180975" defTabSz="914400" fontAlgn="base">
              <a:lnSpc>
                <a:spcPct val="90000"/>
              </a:lnSpc>
              <a:spcAft>
                <a:spcPts val="600"/>
              </a:spcAft>
              <a:buClr>
                <a:srgbClr val="7030A0"/>
              </a:buClr>
              <a:buSzPct val="100000"/>
              <a:buFont typeface="Wingdings" pitchFamily="2" charset="2"/>
              <a:buChar char="§"/>
            </a:pPr>
            <a:r>
              <a:rPr lang="en-US" sz="17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Service assessment through </a:t>
            </a:r>
            <a:r>
              <a:rPr lang="en-US" sz="1700" b="1" dirty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performance indicators</a:t>
            </a:r>
          </a:p>
        </p:txBody>
      </p:sp>
      <p:sp>
        <p:nvSpPr>
          <p:cNvPr id="5" name="Rectangle 4"/>
          <p:cNvSpPr/>
          <p:nvPr/>
        </p:nvSpPr>
        <p:spPr>
          <a:xfrm>
            <a:off x="152400" y="939482"/>
            <a:ext cx="1163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>
                <a:solidFill>
                  <a:srgbClr val="000000"/>
                </a:solidFill>
              </a:rPr>
              <a:t>LOGISTICS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489116" y="939482"/>
            <a:ext cx="553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>
                <a:solidFill>
                  <a:srgbClr val="000000"/>
                </a:solidFill>
              </a:rPr>
              <a:t>B2C</a:t>
            </a:r>
            <a:endParaRPr lang="en-US" dirty="0"/>
          </a:p>
        </p:txBody>
      </p:sp>
      <p:sp>
        <p:nvSpPr>
          <p:cNvPr id="20" name="Espaço Reservado para Conteúdo 5"/>
          <p:cNvSpPr txBox="1">
            <a:spLocks/>
          </p:cNvSpPr>
          <p:nvPr/>
        </p:nvSpPr>
        <p:spPr bwMode="auto">
          <a:xfrm>
            <a:off x="5256563" y="1310415"/>
            <a:ext cx="3396186" cy="4797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139700" indent="-139700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Clr>
                <a:srgbClr val="4D148C"/>
              </a:buClr>
              <a:buSzPct val="70000"/>
              <a:buFont typeface="Wingdings" pitchFamily="2" charset="2"/>
              <a:buChar char="§"/>
            </a:pPr>
            <a:r>
              <a:rPr lang="en-US" sz="1600" dirty="0">
                <a:solidFill>
                  <a:srgbClr val="646E73"/>
                </a:solidFill>
                <a:cs typeface="Arial"/>
              </a:rPr>
              <a:t>Capacity to operate consignments with </a:t>
            </a:r>
            <a:r>
              <a:rPr lang="en-US" sz="1600" dirty="0" smtClean="0">
                <a:solidFill>
                  <a:srgbClr val="646E73"/>
                </a:solidFill>
                <a:cs typeface="Arial"/>
              </a:rPr>
              <a:t>a </a:t>
            </a:r>
            <a:r>
              <a:rPr lang="en-US" sz="1600" dirty="0">
                <a:solidFill>
                  <a:srgbClr val="646E73"/>
                </a:solidFill>
                <a:cs typeface="Arial"/>
              </a:rPr>
              <a:t>minimum weight of </a:t>
            </a:r>
            <a:r>
              <a:rPr lang="en-US" sz="1600" b="1" dirty="0">
                <a:solidFill>
                  <a:srgbClr val="FF6600"/>
                </a:solidFill>
                <a:cs typeface="Arial"/>
              </a:rPr>
              <a:t>100 grams, such as CDs, </a:t>
            </a:r>
            <a:r>
              <a:rPr lang="en-US" sz="1600" b="1" dirty="0" smtClean="0">
                <a:solidFill>
                  <a:srgbClr val="FF6600"/>
                </a:solidFill>
                <a:cs typeface="Arial"/>
              </a:rPr>
              <a:t>DVDs, </a:t>
            </a:r>
            <a:br>
              <a:rPr lang="en-US" sz="1600" b="1" dirty="0" smtClean="0">
                <a:solidFill>
                  <a:srgbClr val="FF6600"/>
                </a:solidFill>
                <a:cs typeface="Arial"/>
              </a:rPr>
            </a:br>
            <a:r>
              <a:rPr lang="en-US" sz="1600" b="1" dirty="0" smtClean="0">
                <a:solidFill>
                  <a:srgbClr val="FF6600"/>
                </a:solidFill>
                <a:cs typeface="Arial"/>
              </a:rPr>
              <a:t>and books</a:t>
            </a:r>
            <a:endParaRPr lang="en-US" sz="1600" b="1" dirty="0">
              <a:solidFill>
                <a:srgbClr val="FF6600"/>
              </a:solidFill>
              <a:cs typeface="Arial"/>
            </a:endParaRPr>
          </a:p>
          <a:p>
            <a:pPr marL="139700" indent="-139700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Clr>
                <a:srgbClr val="4D148C"/>
              </a:buClr>
              <a:buSzPct val="70000"/>
              <a:buFont typeface="Wingdings" pitchFamily="2" charset="2"/>
              <a:buChar char="§"/>
            </a:pPr>
            <a:r>
              <a:rPr lang="en-US" sz="1600" b="1" dirty="0">
                <a:solidFill>
                  <a:srgbClr val="FF6600"/>
                </a:solidFill>
                <a:cs typeface="Arial"/>
              </a:rPr>
              <a:t>Special rates </a:t>
            </a:r>
            <a:r>
              <a:rPr lang="en-US" sz="1600" dirty="0">
                <a:solidFill>
                  <a:srgbClr val="646E73"/>
                </a:solidFill>
                <a:cs typeface="Arial"/>
              </a:rPr>
              <a:t>for different weight </a:t>
            </a:r>
            <a:r>
              <a:rPr lang="en-US" sz="1600" dirty="0" smtClean="0">
                <a:solidFill>
                  <a:srgbClr val="646E73"/>
                </a:solidFill>
                <a:cs typeface="Arial"/>
              </a:rPr>
              <a:t>ranges</a:t>
            </a:r>
          </a:p>
          <a:p>
            <a:pPr marL="139700" indent="-139700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Clr>
                <a:srgbClr val="4D148C"/>
              </a:buClr>
              <a:buSzPct val="70000"/>
              <a:buFont typeface="Wingdings" pitchFamily="2" charset="2"/>
              <a:buChar char="§"/>
            </a:pPr>
            <a:r>
              <a:rPr lang="en-US" sz="1600" b="1" dirty="0">
                <a:solidFill>
                  <a:srgbClr val="FF6600"/>
                </a:solidFill>
                <a:cs typeface="Arial"/>
              </a:rPr>
              <a:t>Logistics planning development: </a:t>
            </a:r>
            <a:r>
              <a:rPr lang="en-US" sz="1600" dirty="0">
                <a:solidFill>
                  <a:srgbClr val="646E73"/>
                </a:solidFill>
                <a:cs typeface="Arial"/>
              </a:rPr>
              <a:t>storage, distribution, kitting, reverse logistics, and customer information </a:t>
            </a:r>
            <a:r>
              <a:rPr lang="en-US" sz="1600" dirty="0" smtClean="0">
                <a:solidFill>
                  <a:srgbClr val="646E73"/>
                </a:solidFill>
                <a:cs typeface="Arial"/>
              </a:rPr>
              <a:t>service</a:t>
            </a:r>
          </a:p>
          <a:p>
            <a:pPr marL="139700" indent="-139700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Clr>
                <a:srgbClr val="4D148C"/>
              </a:buClr>
              <a:buSzPct val="70000"/>
              <a:buFont typeface="Wingdings" pitchFamily="2" charset="2"/>
              <a:buChar char="§"/>
            </a:pPr>
            <a:r>
              <a:rPr lang="en-US" sz="1600" dirty="0">
                <a:solidFill>
                  <a:srgbClr val="646E73"/>
                </a:solidFill>
                <a:cs typeface="Arial"/>
              </a:rPr>
              <a:t>Exclusive home delivery </a:t>
            </a:r>
            <a:r>
              <a:rPr lang="en-US" sz="1600" dirty="0" smtClean="0">
                <a:solidFill>
                  <a:srgbClr val="646E73"/>
                </a:solidFill>
                <a:cs typeface="Arial"/>
              </a:rPr>
              <a:t>network</a:t>
            </a:r>
          </a:p>
          <a:p>
            <a:pPr marL="139700" indent="-139700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Clr>
                <a:srgbClr val="4D148C"/>
              </a:buClr>
              <a:buSzPct val="70000"/>
              <a:buFont typeface="Wingdings" pitchFamily="2" charset="2"/>
              <a:buChar char="§"/>
            </a:pPr>
            <a:r>
              <a:rPr lang="en-US" sz="1600" dirty="0">
                <a:solidFill>
                  <a:srgbClr val="646E73"/>
                </a:solidFill>
                <a:cs typeface="Arial"/>
              </a:rPr>
              <a:t>Staff dedicated to </a:t>
            </a:r>
            <a:r>
              <a:rPr lang="en-US" sz="1600" b="1" dirty="0">
                <a:solidFill>
                  <a:srgbClr val="FF6600"/>
                </a:solidFill>
                <a:cs typeface="Arial"/>
              </a:rPr>
              <a:t>home </a:t>
            </a:r>
            <a:r>
              <a:rPr lang="en-US" sz="1600" b="1" dirty="0" smtClean="0">
                <a:solidFill>
                  <a:srgbClr val="FF6600"/>
                </a:solidFill>
                <a:cs typeface="Arial"/>
              </a:rPr>
              <a:t>delivery</a:t>
            </a:r>
          </a:p>
          <a:p>
            <a:pPr marL="139700" indent="-139700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Clr>
                <a:srgbClr val="4D148C"/>
              </a:buClr>
              <a:buSzPct val="70000"/>
              <a:buFont typeface="Wingdings" pitchFamily="2" charset="2"/>
              <a:buChar char="§"/>
            </a:pPr>
            <a:r>
              <a:rPr lang="en-US" sz="1600" dirty="0">
                <a:solidFill>
                  <a:srgbClr val="646E73"/>
                </a:solidFill>
                <a:cs typeface="Arial"/>
              </a:rPr>
              <a:t>Knowledge and experience in relationship with </a:t>
            </a:r>
            <a:r>
              <a:rPr lang="en-US" sz="1600" b="1" dirty="0">
                <a:solidFill>
                  <a:srgbClr val="FF6600"/>
                </a:solidFill>
                <a:cs typeface="Arial"/>
              </a:rPr>
              <a:t>home delivery </a:t>
            </a:r>
            <a:r>
              <a:rPr lang="en-US" sz="1600" b="1" dirty="0" smtClean="0">
                <a:solidFill>
                  <a:srgbClr val="FF6600"/>
                </a:solidFill>
                <a:cs typeface="Arial"/>
              </a:rPr>
              <a:t>recipients</a:t>
            </a:r>
          </a:p>
          <a:p>
            <a:pPr marL="139700" indent="-139700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Clr>
                <a:srgbClr val="4D148C"/>
              </a:buClr>
              <a:buSzPct val="70000"/>
              <a:buFont typeface="Wingdings" pitchFamily="2" charset="2"/>
              <a:buChar char="§"/>
            </a:pPr>
            <a:r>
              <a:rPr lang="en-US" sz="1600" dirty="0">
                <a:solidFill>
                  <a:srgbClr val="646E73"/>
                </a:solidFill>
                <a:cs typeface="Arial"/>
              </a:rPr>
              <a:t>Ability to combine </a:t>
            </a:r>
            <a:r>
              <a:rPr lang="en-US" sz="1600" dirty="0" err="1">
                <a:solidFill>
                  <a:srgbClr val="646E73"/>
                </a:solidFill>
                <a:cs typeface="Arial"/>
              </a:rPr>
              <a:t>Rapidão</a:t>
            </a:r>
            <a:r>
              <a:rPr lang="en-US" sz="1600" dirty="0">
                <a:solidFill>
                  <a:srgbClr val="646E73"/>
                </a:solidFill>
                <a:cs typeface="Arial"/>
              </a:rPr>
              <a:t> </a:t>
            </a:r>
            <a:r>
              <a:rPr lang="en-US" sz="1600" dirty="0" err="1">
                <a:solidFill>
                  <a:srgbClr val="646E73"/>
                </a:solidFill>
                <a:cs typeface="Arial"/>
              </a:rPr>
              <a:t>Cometa’s</a:t>
            </a:r>
            <a:r>
              <a:rPr lang="en-US" sz="1600" dirty="0">
                <a:solidFill>
                  <a:srgbClr val="646E73"/>
                </a:solidFill>
                <a:cs typeface="Arial"/>
              </a:rPr>
              <a:t> </a:t>
            </a:r>
            <a:r>
              <a:rPr lang="en-US" sz="1600" b="1" dirty="0">
                <a:solidFill>
                  <a:srgbClr val="FF6600"/>
                </a:solidFill>
                <a:cs typeface="Arial"/>
              </a:rPr>
              <a:t>different transportation service modes</a:t>
            </a:r>
          </a:p>
          <a:p>
            <a:pPr marL="0" indent="0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Clr>
                <a:srgbClr val="4D148C"/>
              </a:buClr>
              <a:buSzPct val="70000"/>
            </a:pPr>
            <a:endParaRPr lang="en-US" sz="1600" dirty="0">
              <a:solidFill>
                <a:srgbClr val="646E73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36526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5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5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5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5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5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m 19" descr="S15_M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76200"/>
            <a:ext cx="9144000" cy="838200"/>
          </a:xfrm>
          <a:prstGeom prst="rect">
            <a:avLst/>
          </a:prstGeom>
        </p:spPr>
      </p:pic>
      <p:sp>
        <p:nvSpPr>
          <p:cNvPr id="19" name="Retângulo 3"/>
          <p:cNvSpPr>
            <a:spLocks noChangeArrowheads="1"/>
          </p:cNvSpPr>
          <p:nvPr/>
        </p:nvSpPr>
        <p:spPr bwMode="auto">
          <a:xfrm>
            <a:off x="152399" y="298450"/>
            <a:ext cx="7467995" cy="444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500" b="1" dirty="0">
                <a:solidFill>
                  <a:srgbClr val="4D148C"/>
                </a:solidFill>
                <a:latin typeface="Arial" charset="0"/>
                <a:cs typeface="Arial" charset="0"/>
              </a:rPr>
              <a:t>FedEx Brazil – Domestic </a:t>
            </a:r>
            <a:r>
              <a:rPr lang="en-US" sz="2500" b="1" dirty="0" smtClean="0">
                <a:solidFill>
                  <a:srgbClr val="4D148C"/>
                </a:solidFill>
                <a:latin typeface="Arial" charset="0"/>
                <a:cs typeface="Arial" charset="0"/>
              </a:rPr>
              <a:t>Features &amp; Benefits</a:t>
            </a:r>
            <a:endParaRPr lang="en-US" sz="2500" b="1" dirty="0">
              <a:solidFill>
                <a:srgbClr val="4D148C"/>
              </a:solidFill>
              <a:latin typeface="Arial" charset="0"/>
              <a:cs typeface="Arial" charset="0"/>
            </a:endParaRPr>
          </a:p>
        </p:txBody>
      </p:sp>
      <p:sp>
        <p:nvSpPr>
          <p:cNvPr id="25" name="Retângulo 3"/>
          <p:cNvSpPr>
            <a:spLocks noChangeArrowheads="1"/>
          </p:cNvSpPr>
          <p:nvPr/>
        </p:nvSpPr>
        <p:spPr bwMode="auto">
          <a:xfrm>
            <a:off x="304870" y="2051118"/>
            <a:ext cx="4178273" cy="3371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lnSpc>
                <a:spcPct val="90000"/>
              </a:lnSpc>
              <a:spcAft>
                <a:spcPts val="600"/>
              </a:spcAft>
              <a:buClr>
                <a:srgbClr val="FF6600"/>
              </a:buClr>
              <a:buSzPct val="100000"/>
            </a:pPr>
            <a:r>
              <a:rPr lang="en-US" sz="32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Features</a:t>
            </a:r>
          </a:p>
          <a:p>
            <a:pPr marL="180975" indent="-180975" defTabSz="914400" fontAlgn="base">
              <a:lnSpc>
                <a:spcPct val="90000"/>
              </a:lnSpc>
              <a:spcAft>
                <a:spcPts val="600"/>
              </a:spcAft>
              <a:buClr>
                <a:srgbClr val="FF6600"/>
              </a:buClr>
              <a:buSzPct val="100000"/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Local</a:t>
            </a:r>
            <a:r>
              <a:rPr lang="en-US" sz="1600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, state, regional, and national ground </a:t>
            </a:r>
            <a:r>
              <a:rPr lang="en-US" sz="16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transportation</a:t>
            </a:r>
          </a:p>
          <a:p>
            <a:pPr marL="180975" lvl="0" indent="-180975" defTabSz="914400" fontAlgn="base">
              <a:lnSpc>
                <a:spcPct val="90000"/>
              </a:lnSpc>
              <a:spcAft>
                <a:spcPts val="600"/>
              </a:spcAft>
              <a:buClr>
                <a:srgbClr val="FF6600"/>
              </a:buClr>
              <a:buSzPct val="100000"/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Comprehensive services</a:t>
            </a:r>
          </a:p>
          <a:p>
            <a:pPr marL="180975" indent="-180975" defTabSz="914400" fontAlgn="base">
              <a:lnSpc>
                <a:spcPct val="90000"/>
              </a:lnSpc>
              <a:spcAft>
                <a:spcPts val="600"/>
              </a:spcAft>
              <a:buClr>
                <a:srgbClr val="FF6600"/>
              </a:buClr>
              <a:buSzPct val="100000"/>
              <a:buFont typeface="Wingdings" pitchFamily="2" charset="2"/>
              <a:buChar char="§"/>
            </a:pPr>
            <a:r>
              <a:rPr lang="en-US" sz="1600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Available for TL or </a:t>
            </a:r>
            <a:r>
              <a:rPr lang="en-US" sz="16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LTL</a:t>
            </a:r>
          </a:p>
          <a:p>
            <a:pPr marL="180975" lvl="0" indent="-180975" defTabSz="914400" fontAlgn="base">
              <a:lnSpc>
                <a:spcPct val="90000"/>
              </a:lnSpc>
              <a:spcAft>
                <a:spcPts val="600"/>
              </a:spcAft>
              <a:buClr>
                <a:srgbClr val="FF6600"/>
              </a:buClr>
              <a:buSzPct val="100000"/>
              <a:buFont typeface="Wingdings" pitchFamily="2" charset="2"/>
              <a:buChar char="§"/>
            </a:pPr>
            <a:r>
              <a:rPr lang="en-US" sz="1600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Shortest delivery lead times in the market</a:t>
            </a:r>
            <a:endParaRPr lang="pt-BR" sz="1600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  <a:p>
            <a:pPr marL="180975" indent="-180975" defTabSz="914400" fontAlgn="base">
              <a:lnSpc>
                <a:spcPct val="90000"/>
              </a:lnSpc>
              <a:spcAft>
                <a:spcPts val="600"/>
              </a:spcAft>
              <a:buClr>
                <a:srgbClr val="FF6600"/>
              </a:buClr>
              <a:buSzPct val="100000"/>
              <a:buFont typeface="Wingdings" pitchFamily="2" charset="2"/>
              <a:buChar char="§"/>
            </a:pPr>
            <a:r>
              <a:rPr lang="en-US" sz="1600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No weight limits for goods to be </a:t>
            </a:r>
            <a:r>
              <a:rPr lang="en-US" sz="16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carried</a:t>
            </a:r>
            <a:endParaRPr lang="pt-BR" sz="1600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  <a:p>
            <a:pPr marL="180975" indent="-180975" defTabSz="914400" fontAlgn="base">
              <a:lnSpc>
                <a:spcPct val="90000"/>
              </a:lnSpc>
              <a:spcAft>
                <a:spcPts val="600"/>
              </a:spcAft>
              <a:buClr>
                <a:srgbClr val="FF6600"/>
              </a:buClr>
              <a:buSzPct val="100000"/>
              <a:buFont typeface="Wingdings" pitchFamily="2" charset="2"/>
              <a:buChar char="§"/>
            </a:pPr>
            <a:r>
              <a:rPr lang="en-US" sz="1600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End-to-end process visibility</a:t>
            </a:r>
          </a:p>
          <a:p>
            <a:pPr marL="180975" indent="-180975" defTabSz="914400" fontAlgn="base">
              <a:lnSpc>
                <a:spcPct val="90000"/>
              </a:lnSpc>
              <a:spcAft>
                <a:spcPts val="600"/>
              </a:spcAft>
              <a:buClr>
                <a:srgbClr val="FF6600"/>
              </a:buClr>
              <a:buSzPct val="100000"/>
              <a:buFont typeface="Wingdings" pitchFamily="2" charset="2"/>
              <a:buChar char="§"/>
            </a:pPr>
            <a:r>
              <a:rPr lang="en-US" sz="1600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Satellite-enabled monitoring system </a:t>
            </a:r>
            <a:br>
              <a:rPr lang="en-US" sz="1600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</a:br>
            <a:r>
              <a:rPr lang="en-US" sz="1600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24 hours a day, 7 days a week</a:t>
            </a:r>
          </a:p>
          <a:p>
            <a:pPr marL="180975" indent="-180975" defTabSz="914400" fontAlgn="base">
              <a:lnSpc>
                <a:spcPct val="90000"/>
              </a:lnSpc>
              <a:spcAft>
                <a:spcPts val="600"/>
              </a:spcAft>
              <a:buClr>
                <a:srgbClr val="FF6600"/>
              </a:buClr>
              <a:buSzPct val="100000"/>
              <a:buFont typeface="Wingdings" pitchFamily="2" charset="2"/>
              <a:buChar char="§"/>
            </a:pPr>
            <a:r>
              <a:rPr lang="en-US" sz="1600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End-to-end risk management</a:t>
            </a:r>
          </a:p>
        </p:txBody>
      </p:sp>
      <p:sp>
        <p:nvSpPr>
          <p:cNvPr id="32" name="Retângulo 3"/>
          <p:cNvSpPr>
            <a:spLocks noChangeArrowheads="1"/>
          </p:cNvSpPr>
          <p:nvPr/>
        </p:nvSpPr>
        <p:spPr bwMode="auto">
          <a:xfrm>
            <a:off x="4722416" y="2198829"/>
            <a:ext cx="4178273" cy="286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lnSpc>
                <a:spcPct val="90000"/>
              </a:lnSpc>
              <a:spcAft>
                <a:spcPts val="600"/>
              </a:spcAft>
              <a:buClr>
                <a:srgbClr val="FF6600"/>
              </a:buClr>
              <a:buSzPct val="100000"/>
            </a:pPr>
            <a:r>
              <a:rPr lang="pt-BR" sz="2800" dirty="0" err="1" smtClean="0">
                <a:solidFill>
                  <a:srgbClr val="FF6600"/>
                </a:solidFill>
                <a:latin typeface="Arial" charset="0"/>
                <a:ea typeface="Times New Roman" pitchFamily="18" charset="0"/>
                <a:cs typeface="Arial" charset="0"/>
              </a:rPr>
              <a:t>Benefits</a:t>
            </a:r>
            <a:endParaRPr lang="pt-BR" sz="2800" dirty="0" smtClean="0">
              <a:solidFill>
                <a:srgbClr val="FF6600"/>
              </a:solidFill>
              <a:latin typeface="Arial" charset="0"/>
              <a:ea typeface="Times New Roman" pitchFamily="18" charset="0"/>
              <a:cs typeface="Arial" charset="0"/>
            </a:endParaRPr>
          </a:p>
          <a:p>
            <a:pPr marL="180975" indent="-180975" defTabSz="914400" fontAlgn="base">
              <a:lnSpc>
                <a:spcPct val="90000"/>
              </a:lnSpc>
              <a:spcAft>
                <a:spcPts val="600"/>
              </a:spcAft>
              <a:buClr>
                <a:srgbClr val="FF6600"/>
              </a:buClr>
              <a:buSzPct val="100000"/>
              <a:buFont typeface="Wingdings" pitchFamily="2" charset="2"/>
              <a:buChar char="§"/>
            </a:pPr>
            <a:r>
              <a:rPr lang="pt-BR" sz="1600" b="1" dirty="0" err="1" smtClean="0">
                <a:solidFill>
                  <a:srgbClr val="FF6600"/>
                </a:solidFill>
                <a:latin typeface="Arial" charset="0"/>
                <a:ea typeface="Times New Roman" pitchFamily="18" charset="0"/>
                <a:cs typeface="Arial" charset="0"/>
              </a:rPr>
              <a:t>Fast</a:t>
            </a:r>
            <a:r>
              <a:rPr lang="pt-BR" sz="1600" b="1" dirty="0" smtClean="0">
                <a:solidFill>
                  <a:srgbClr val="FF6600"/>
                </a:solidFill>
                <a:latin typeface="Arial" charset="0"/>
                <a:ea typeface="Times New Roman" pitchFamily="18" charset="0"/>
                <a:cs typeface="Arial" charset="0"/>
              </a:rPr>
              <a:t> Deliveries</a:t>
            </a:r>
          </a:p>
          <a:p>
            <a:pPr marL="180975" indent="-180975" defTabSz="914400" fontAlgn="base">
              <a:lnSpc>
                <a:spcPct val="90000"/>
              </a:lnSpc>
              <a:spcAft>
                <a:spcPts val="600"/>
              </a:spcAft>
              <a:buClr>
                <a:srgbClr val="FF6600"/>
              </a:buClr>
              <a:buSzPct val="100000"/>
              <a:buFont typeface="Wingdings" pitchFamily="2" charset="2"/>
              <a:buChar char="§"/>
            </a:pPr>
            <a:r>
              <a:rPr lang="pt-BR" sz="1600" b="1" dirty="0" smtClean="0">
                <a:solidFill>
                  <a:srgbClr val="FF6600"/>
                </a:solidFill>
                <a:latin typeface="Arial" charset="0"/>
                <a:ea typeface="Times New Roman" pitchFamily="18" charset="0"/>
                <a:cs typeface="Arial" charset="0"/>
              </a:rPr>
              <a:t>Precise </a:t>
            </a:r>
            <a:r>
              <a:rPr lang="pt-BR" sz="1600" b="1" dirty="0">
                <a:solidFill>
                  <a:srgbClr val="FF6600"/>
                </a:solidFill>
                <a:latin typeface="Arial" charset="0"/>
                <a:ea typeface="Times New Roman" pitchFamily="18" charset="0"/>
                <a:cs typeface="Arial" charset="0"/>
              </a:rPr>
              <a:t>Deliveries </a:t>
            </a:r>
            <a:r>
              <a:rPr lang="pt-BR" sz="1600" dirty="0">
                <a:solidFill>
                  <a:srgbClr val="646E73"/>
                </a:solidFill>
                <a:latin typeface="Arial" charset="0"/>
                <a:ea typeface="Times New Roman" pitchFamily="18" charset="0"/>
                <a:cs typeface="Arial" charset="0"/>
              </a:rPr>
              <a:t>(</a:t>
            </a:r>
            <a:r>
              <a:rPr lang="pt-BR" sz="1600" dirty="0" err="1">
                <a:solidFill>
                  <a:srgbClr val="646E73"/>
                </a:solidFill>
                <a:latin typeface="Arial" charset="0"/>
                <a:ea typeface="Times New Roman" pitchFamily="18" charset="0"/>
                <a:cs typeface="Arial" charset="0"/>
              </a:rPr>
              <a:t>consignee</a:t>
            </a:r>
            <a:r>
              <a:rPr lang="pt-BR" sz="1600" dirty="0">
                <a:solidFill>
                  <a:srgbClr val="646E73"/>
                </a:solidFill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pt-BR" sz="1600" dirty="0" err="1">
                <a:solidFill>
                  <a:srgbClr val="646E73"/>
                </a:solidFill>
                <a:latin typeface="Arial" charset="0"/>
                <a:ea typeface="Times New Roman" pitchFamily="18" charset="0"/>
                <a:cs typeface="Arial" charset="0"/>
              </a:rPr>
              <a:t>present</a:t>
            </a:r>
            <a:r>
              <a:rPr lang="pt-BR" sz="1600" dirty="0">
                <a:solidFill>
                  <a:srgbClr val="646E73"/>
                </a:solidFill>
                <a:latin typeface="Arial" charset="0"/>
                <a:ea typeface="Times New Roman" pitchFamily="18" charset="0"/>
                <a:cs typeface="Arial" charset="0"/>
              </a:rPr>
              <a:t> </a:t>
            </a:r>
            <a:br>
              <a:rPr lang="pt-BR" sz="1600" dirty="0">
                <a:solidFill>
                  <a:srgbClr val="646E73"/>
                </a:solidFill>
                <a:latin typeface="Arial" charset="0"/>
                <a:ea typeface="Times New Roman" pitchFamily="18" charset="0"/>
                <a:cs typeface="Arial" charset="0"/>
              </a:rPr>
            </a:br>
            <a:r>
              <a:rPr lang="pt-BR" sz="1600" dirty="0" err="1">
                <a:solidFill>
                  <a:srgbClr val="646E73"/>
                </a:solidFill>
                <a:latin typeface="Arial" charset="0"/>
                <a:ea typeface="Times New Roman" pitchFamily="18" charset="0"/>
                <a:cs typeface="Arial" charset="0"/>
              </a:rPr>
              <a:t>at</a:t>
            </a:r>
            <a:r>
              <a:rPr lang="pt-BR" sz="1600" dirty="0">
                <a:solidFill>
                  <a:srgbClr val="646E73"/>
                </a:solidFill>
                <a:latin typeface="Arial" charset="0"/>
                <a:ea typeface="Times New Roman" pitchFamily="18" charset="0"/>
                <a:cs typeface="Arial" charset="0"/>
              </a:rPr>
              <a:t> delivery</a:t>
            </a:r>
            <a:r>
              <a:rPr lang="pt-BR" sz="1600" dirty="0" smtClean="0">
                <a:solidFill>
                  <a:srgbClr val="646E73"/>
                </a:solidFill>
                <a:latin typeface="Arial" charset="0"/>
                <a:ea typeface="Times New Roman" pitchFamily="18" charset="0"/>
                <a:cs typeface="Arial" charset="0"/>
              </a:rPr>
              <a:t>)</a:t>
            </a:r>
          </a:p>
          <a:p>
            <a:pPr marL="180975" indent="-180975" defTabSz="914400" fontAlgn="base">
              <a:lnSpc>
                <a:spcPct val="90000"/>
              </a:lnSpc>
              <a:spcAft>
                <a:spcPts val="600"/>
              </a:spcAft>
              <a:buClr>
                <a:srgbClr val="FF6600"/>
              </a:buClr>
              <a:buSzPct val="100000"/>
              <a:buFont typeface="Wingdings" pitchFamily="2" charset="2"/>
              <a:buChar char="§"/>
            </a:pPr>
            <a:r>
              <a:rPr lang="pt-BR" sz="1600" b="1" dirty="0" err="1" smtClean="0">
                <a:solidFill>
                  <a:srgbClr val="FF6600"/>
                </a:solidFill>
                <a:latin typeface="Arial" charset="0"/>
                <a:ea typeface="Times New Roman" pitchFamily="18" charset="0"/>
                <a:cs typeface="Arial" charset="0"/>
              </a:rPr>
              <a:t>Proactive</a:t>
            </a:r>
            <a:r>
              <a:rPr lang="pt-BR" sz="1600" b="1" dirty="0" smtClean="0">
                <a:solidFill>
                  <a:srgbClr val="FF6600"/>
                </a:solidFill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pt-BR" sz="1600" b="1" dirty="0" err="1">
                <a:solidFill>
                  <a:srgbClr val="FF6600"/>
                </a:solidFill>
                <a:latin typeface="Arial" charset="0"/>
                <a:ea typeface="Times New Roman" pitchFamily="18" charset="0"/>
                <a:cs typeface="Arial" charset="0"/>
              </a:rPr>
              <a:t>eletronic</a:t>
            </a:r>
            <a:r>
              <a:rPr lang="pt-BR" sz="1600" b="1" dirty="0">
                <a:solidFill>
                  <a:srgbClr val="FF6600"/>
                </a:solidFill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pt-BR" sz="1600" b="1" dirty="0" err="1">
                <a:solidFill>
                  <a:srgbClr val="FF6600"/>
                </a:solidFill>
                <a:latin typeface="Arial" charset="0"/>
                <a:ea typeface="Times New Roman" pitchFamily="18" charset="0"/>
                <a:cs typeface="Arial" charset="0"/>
              </a:rPr>
              <a:t>notification</a:t>
            </a:r>
            <a:r>
              <a:rPr lang="pt-BR" sz="1600" b="1" dirty="0">
                <a:solidFill>
                  <a:srgbClr val="FF6600"/>
                </a:solidFill>
                <a:latin typeface="Arial" charset="0"/>
                <a:ea typeface="Times New Roman" pitchFamily="18" charset="0"/>
                <a:cs typeface="Arial" charset="0"/>
              </a:rPr>
              <a:t> –</a:t>
            </a:r>
            <a:r>
              <a:rPr lang="pt-BR" sz="1600" dirty="0">
                <a:solidFill>
                  <a:srgbClr val="FF6600"/>
                </a:solidFill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pt-BR" sz="1600" dirty="0" err="1">
                <a:solidFill>
                  <a:srgbClr val="646E73"/>
                </a:solidFill>
                <a:latin typeface="Arial" charset="0"/>
                <a:ea typeface="Times New Roman" pitchFamily="18" charset="0"/>
                <a:cs typeface="Arial" charset="0"/>
              </a:rPr>
              <a:t>automatic</a:t>
            </a:r>
            <a:r>
              <a:rPr lang="pt-BR" sz="1600" dirty="0">
                <a:solidFill>
                  <a:srgbClr val="646E73"/>
                </a:solidFill>
                <a:latin typeface="Arial" charset="0"/>
                <a:ea typeface="Times New Roman" pitchFamily="18" charset="0"/>
                <a:cs typeface="Arial" charset="0"/>
              </a:rPr>
              <a:t> e-mails </a:t>
            </a:r>
            <a:br>
              <a:rPr lang="pt-BR" sz="1600" dirty="0">
                <a:solidFill>
                  <a:srgbClr val="646E73"/>
                </a:solidFill>
                <a:latin typeface="Arial" charset="0"/>
                <a:ea typeface="Times New Roman" pitchFamily="18" charset="0"/>
                <a:cs typeface="Arial" charset="0"/>
              </a:rPr>
            </a:br>
            <a:r>
              <a:rPr lang="pt-BR" sz="1600" dirty="0" err="1">
                <a:solidFill>
                  <a:srgbClr val="646E73"/>
                </a:solidFill>
                <a:latin typeface="Arial" charset="0"/>
                <a:ea typeface="Times New Roman" pitchFamily="18" charset="0"/>
                <a:cs typeface="Arial" charset="0"/>
              </a:rPr>
              <a:t>to</a:t>
            </a:r>
            <a:r>
              <a:rPr lang="pt-BR" sz="1600" dirty="0">
                <a:solidFill>
                  <a:srgbClr val="646E73"/>
                </a:solidFill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pt-BR" sz="1600" dirty="0" err="1">
                <a:solidFill>
                  <a:srgbClr val="646E73"/>
                </a:solidFill>
                <a:latin typeface="Arial" charset="0"/>
                <a:ea typeface="Times New Roman" pitchFamily="18" charset="0"/>
                <a:cs typeface="Arial" charset="0"/>
              </a:rPr>
              <a:t>customers</a:t>
            </a:r>
            <a:r>
              <a:rPr lang="pt-BR" sz="1600" dirty="0">
                <a:solidFill>
                  <a:srgbClr val="646E73"/>
                </a:solidFill>
                <a:latin typeface="Arial" charset="0"/>
                <a:ea typeface="Times New Roman" pitchFamily="18" charset="0"/>
                <a:cs typeface="Arial" charset="0"/>
              </a:rPr>
              <a:t> </a:t>
            </a:r>
            <a:endParaRPr lang="pt-BR" sz="1600" dirty="0" smtClean="0">
              <a:solidFill>
                <a:srgbClr val="646E73"/>
              </a:solidFill>
              <a:latin typeface="Arial" charset="0"/>
              <a:ea typeface="Times New Roman" pitchFamily="18" charset="0"/>
              <a:cs typeface="Arial" charset="0"/>
            </a:endParaRPr>
          </a:p>
          <a:p>
            <a:pPr marL="180975" indent="-180975" defTabSz="914400" fontAlgn="base">
              <a:lnSpc>
                <a:spcPct val="90000"/>
              </a:lnSpc>
              <a:spcAft>
                <a:spcPts val="600"/>
              </a:spcAft>
              <a:buClr>
                <a:srgbClr val="FF6600"/>
              </a:buClr>
              <a:buSzPct val="100000"/>
              <a:buFont typeface="Wingdings" pitchFamily="2" charset="2"/>
              <a:buChar char="§"/>
            </a:pPr>
            <a:r>
              <a:rPr lang="pt-BR" sz="1600" b="1" dirty="0" err="1" smtClean="0">
                <a:solidFill>
                  <a:srgbClr val="FF6600"/>
                </a:solidFill>
                <a:latin typeface="Arial" charset="0"/>
                <a:ea typeface="Times New Roman" pitchFamily="18" charset="0"/>
                <a:cs typeface="Arial" charset="0"/>
              </a:rPr>
              <a:t>Fast</a:t>
            </a:r>
            <a:r>
              <a:rPr lang="pt-BR" sz="1600" b="1" dirty="0" smtClean="0">
                <a:solidFill>
                  <a:srgbClr val="FF6600"/>
                </a:solidFill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pt-BR" sz="1600" b="1" dirty="0" err="1">
                <a:solidFill>
                  <a:srgbClr val="FF6600"/>
                </a:solidFill>
                <a:latin typeface="Arial" charset="0"/>
                <a:ea typeface="Times New Roman" pitchFamily="18" charset="0"/>
                <a:cs typeface="Arial" charset="0"/>
              </a:rPr>
              <a:t>and</a:t>
            </a:r>
            <a:r>
              <a:rPr lang="pt-BR" sz="1600" b="1" dirty="0">
                <a:solidFill>
                  <a:srgbClr val="FF6600"/>
                </a:solidFill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pt-BR" sz="1600" b="1" dirty="0" err="1">
                <a:solidFill>
                  <a:srgbClr val="FF6600"/>
                </a:solidFill>
                <a:latin typeface="Arial" charset="0"/>
                <a:ea typeface="Times New Roman" pitchFamily="18" charset="0"/>
                <a:cs typeface="Arial" charset="0"/>
              </a:rPr>
              <a:t>reliable</a:t>
            </a:r>
            <a:r>
              <a:rPr lang="pt-BR" sz="1600" b="1" dirty="0">
                <a:solidFill>
                  <a:srgbClr val="FF6600"/>
                </a:solidFill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pt-BR" sz="1600" dirty="0" err="1" smtClean="0">
                <a:solidFill>
                  <a:srgbClr val="646E73"/>
                </a:solidFill>
                <a:latin typeface="Arial" charset="0"/>
                <a:ea typeface="Times New Roman" pitchFamily="18" charset="0"/>
                <a:cs typeface="Arial" charset="0"/>
              </a:rPr>
              <a:t>information</a:t>
            </a:r>
            <a:endParaRPr lang="pt-BR" sz="1600" dirty="0" smtClean="0">
              <a:solidFill>
                <a:srgbClr val="646E73"/>
              </a:solidFill>
              <a:latin typeface="Arial" charset="0"/>
              <a:ea typeface="Times New Roman" pitchFamily="18" charset="0"/>
              <a:cs typeface="Arial" charset="0"/>
            </a:endParaRPr>
          </a:p>
          <a:p>
            <a:pPr marL="180975" indent="-180975" defTabSz="914400" fontAlgn="base">
              <a:lnSpc>
                <a:spcPct val="90000"/>
              </a:lnSpc>
              <a:spcAft>
                <a:spcPts val="600"/>
              </a:spcAft>
              <a:buClr>
                <a:srgbClr val="FF6600"/>
              </a:buClr>
              <a:buSzPct val="100000"/>
              <a:buFont typeface="Wingdings" pitchFamily="2" charset="2"/>
              <a:buChar char="§"/>
            </a:pPr>
            <a:r>
              <a:rPr lang="pt-BR" sz="1600" b="1" dirty="0" err="1" smtClean="0">
                <a:solidFill>
                  <a:srgbClr val="FF6600"/>
                </a:solidFill>
                <a:latin typeface="Arial" charset="0"/>
                <a:ea typeface="Times New Roman" pitchFamily="18" charset="0"/>
                <a:cs typeface="Arial" charset="0"/>
              </a:rPr>
              <a:t>Flexible</a:t>
            </a:r>
            <a:r>
              <a:rPr lang="pt-BR" sz="1600" b="1" dirty="0" smtClean="0">
                <a:solidFill>
                  <a:srgbClr val="FF6600"/>
                </a:solidFill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pt-BR" sz="1600" b="1" dirty="0" err="1">
                <a:solidFill>
                  <a:srgbClr val="FF6600"/>
                </a:solidFill>
                <a:latin typeface="Arial" charset="0"/>
                <a:ea typeface="Times New Roman" pitchFamily="18" charset="0"/>
                <a:cs typeface="Arial" charset="0"/>
              </a:rPr>
              <a:t>operation</a:t>
            </a:r>
            <a:r>
              <a:rPr lang="pt-BR" sz="1600" b="1" dirty="0">
                <a:solidFill>
                  <a:srgbClr val="FF6600"/>
                </a:solidFill>
                <a:latin typeface="Arial" charset="0"/>
                <a:ea typeface="Times New Roman" pitchFamily="18" charset="0"/>
                <a:cs typeface="Arial" charset="0"/>
              </a:rPr>
              <a:t>: </a:t>
            </a:r>
            <a:r>
              <a:rPr lang="pt-BR" sz="1600" dirty="0">
                <a:solidFill>
                  <a:srgbClr val="646E73"/>
                </a:solidFill>
                <a:latin typeface="Arial" charset="0"/>
                <a:ea typeface="Times New Roman" pitchFamily="18" charset="0"/>
                <a:cs typeface="Arial" charset="0"/>
              </a:rPr>
              <a:t>home delivery, </a:t>
            </a:r>
            <a:r>
              <a:rPr lang="pt-BR" sz="1600" dirty="0" err="1">
                <a:solidFill>
                  <a:srgbClr val="646E73"/>
                </a:solidFill>
                <a:latin typeface="Arial" charset="0"/>
                <a:ea typeface="Times New Roman" pitchFamily="18" charset="0"/>
                <a:cs typeface="Arial" charset="0"/>
              </a:rPr>
              <a:t>extended</a:t>
            </a:r>
            <a:r>
              <a:rPr lang="pt-BR" sz="1600" dirty="0">
                <a:solidFill>
                  <a:srgbClr val="646E73"/>
                </a:solidFill>
                <a:latin typeface="Arial" charset="0"/>
                <a:ea typeface="Times New Roman" pitchFamily="18" charset="0"/>
                <a:cs typeface="Arial" charset="0"/>
              </a:rPr>
              <a:t> hours, etc.</a:t>
            </a:r>
          </a:p>
        </p:txBody>
      </p:sp>
    </p:spTree>
    <p:extLst>
      <p:ext uri="{BB962C8B-B14F-4D97-AF65-F5344CB8AC3E}">
        <p14:creationId xmlns:p14="http://schemas.microsoft.com/office/powerpoint/2010/main" val="13204920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  <p:bldP spid="3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57126" y="968344"/>
            <a:ext cx="2912701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 smtClean="0">
                <a:solidFill>
                  <a:srgbClr val="660099"/>
                </a:solidFill>
                <a:latin typeface="Arial" charset="0"/>
                <a:ea typeface="Times New Roman" pitchFamily="18" charset="0"/>
                <a:cs typeface="Arial" charset="0"/>
              </a:rPr>
              <a:t>We </a:t>
            </a:r>
            <a:r>
              <a:rPr lang="en-US" b="1" dirty="0">
                <a:solidFill>
                  <a:srgbClr val="660099"/>
                </a:solidFill>
                <a:latin typeface="Arial" charset="0"/>
                <a:ea typeface="Times New Roman" pitchFamily="18" charset="0"/>
                <a:cs typeface="Arial" charset="0"/>
              </a:rPr>
              <a:t>are passionate </a:t>
            </a:r>
            <a:endParaRPr lang="en-US" b="1" dirty="0" smtClean="0">
              <a:solidFill>
                <a:srgbClr val="660099"/>
              </a:solidFill>
              <a:latin typeface="Arial" charset="0"/>
              <a:ea typeface="Times New Roman" pitchFamily="18" charset="0"/>
              <a:cs typeface="Arial" charset="0"/>
            </a:endParaRPr>
          </a:p>
          <a:p>
            <a:pPr>
              <a:lnSpc>
                <a:spcPct val="90000"/>
              </a:lnSpc>
            </a:pPr>
            <a:r>
              <a:rPr lang="en-US" sz="1600" dirty="0" smtClean="0">
                <a:latin typeface="Arial" charset="0"/>
                <a:ea typeface="Times New Roman" pitchFamily="18" charset="0"/>
                <a:cs typeface="Arial" charset="0"/>
              </a:rPr>
              <a:t>about </a:t>
            </a:r>
            <a:r>
              <a:rPr lang="en-US" sz="1600" dirty="0">
                <a:latin typeface="Arial" charset="0"/>
                <a:ea typeface="Times New Roman" pitchFamily="18" charset="0"/>
                <a:cs typeface="Arial" charset="0"/>
              </a:rPr>
              <a:t>sustainably connecting people and places and improving the quality </a:t>
            </a:r>
            <a:r>
              <a:rPr lang="en-US" sz="1600" dirty="0" smtClean="0">
                <a:latin typeface="Arial" charset="0"/>
                <a:ea typeface="Times New Roman" pitchFamily="18" charset="0"/>
                <a:cs typeface="Arial" charset="0"/>
              </a:rPr>
              <a:t/>
            </a:r>
            <a:br>
              <a:rPr lang="en-US" sz="1600" dirty="0" smtClean="0">
                <a:latin typeface="Arial" charset="0"/>
                <a:ea typeface="Times New Roman" pitchFamily="18" charset="0"/>
                <a:cs typeface="Arial" charset="0"/>
              </a:rPr>
            </a:br>
            <a:r>
              <a:rPr lang="en-US" sz="1600" dirty="0" smtClean="0">
                <a:latin typeface="Arial" charset="0"/>
                <a:ea typeface="Times New Roman" pitchFamily="18" charset="0"/>
                <a:cs typeface="Arial" charset="0"/>
              </a:rPr>
              <a:t>of life </a:t>
            </a:r>
            <a:r>
              <a:rPr lang="en-US" sz="1600" dirty="0">
                <a:latin typeface="Arial" charset="0"/>
                <a:ea typeface="Times New Roman" pitchFamily="18" charset="0"/>
                <a:cs typeface="Arial" charset="0"/>
              </a:rPr>
              <a:t>around the </a:t>
            </a:r>
            <a:r>
              <a:rPr lang="en-US" sz="1600" dirty="0" smtClean="0">
                <a:latin typeface="Arial" charset="0"/>
                <a:ea typeface="Times New Roman" pitchFamily="18" charset="0"/>
                <a:cs typeface="Arial" charset="0"/>
              </a:rPr>
              <a:t>world</a:t>
            </a:r>
            <a:endParaRPr lang="en-US" sz="1600" dirty="0">
              <a:latin typeface="Arial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8" name="Imagem 2" descr="testeira1linha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5925"/>
          <a:stretch>
            <a:fillRect/>
          </a:stretch>
        </p:blipFill>
        <p:spPr bwMode="auto">
          <a:xfrm>
            <a:off x="0" y="0"/>
            <a:ext cx="91440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ângulo 3"/>
          <p:cNvSpPr/>
          <p:nvPr/>
        </p:nvSpPr>
        <p:spPr>
          <a:xfrm>
            <a:off x="195759" y="989001"/>
            <a:ext cx="242227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660099"/>
                </a:solidFill>
                <a:latin typeface="Arial" charset="0"/>
                <a:ea typeface="Times New Roman" pitchFamily="18" charset="0"/>
                <a:cs typeface="Arial" charset="0"/>
              </a:rPr>
              <a:t>At FedEx, </a:t>
            </a:r>
            <a:endParaRPr lang="en-US" b="1" dirty="0" smtClean="0">
              <a:solidFill>
                <a:srgbClr val="660099"/>
              </a:solidFill>
              <a:latin typeface="Arial" charset="0"/>
              <a:ea typeface="Times New Roman" pitchFamily="18" charset="0"/>
              <a:cs typeface="Arial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charset="0"/>
                <a:ea typeface="Times New Roman" pitchFamily="18" charset="0"/>
                <a:cs typeface="Arial" charset="0"/>
              </a:rPr>
              <a:t>we </a:t>
            </a:r>
            <a:r>
              <a:rPr lang="en-US" dirty="0">
                <a:latin typeface="Arial" charset="0"/>
                <a:ea typeface="Times New Roman" pitchFamily="18" charset="0"/>
                <a:cs typeface="Arial" charset="0"/>
              </a:rPr>
              <a:t>recognize that </a:t>
            </a:r>
            <a:r>
              <a:rPr lang="en-US" dirty="0" smtClean="0">
                <a:latin typeface="Arial" charset="0"/>
                <a:ea typeface="Times New Roman" pitchFamily="18" charset="0"/>
                <a:cs typeface="Arial" charset="0"/>
              </a:rPr>
              <a:t> our </a:t>
            </a:r>
            <a:r>
              <a:rPr lang="en-US" dirty="0">
                <a:latin typeface="Arial" charset="0"/>
                <a:ea typeface="Times New Roman" pitchFamily="18" charset="0"/>
                <a:cs typeface="Arial" charset="0"/>
              </a:rPr>
              <a:t>impact </a:t>
            </a:r>
            <a:r>
              <a:rPr lang="en-US" dirty="0" smtClean="0">
                <a:latin typeface="Arial" charset="0"/>
                <a:ea typeface="Times New Roman" pitchFamily="18" charset="0"/>
                <a:cs typeface="Arial" charset="0"/>
              </a:rPr>
              <a:t>is </a:t>
            </a:r>
            <a:r>
              <a:rPr lang="en-US" dirty="0">
                <a:latin typeface="Arial" charset="0"/>
                <a:ea typeface="Times New Roman" pitchFamily="18" charset="0"/>
                <a:cs typeface="Arial" charset="0"/>
              </a:rPr>
              <a:t>greater than the services </a:t>
            </a:r>
            <a:r>
              <a:rPr lang="en-US" dirty="0" smtClean="0">
                <a:latin typeface="Arial" charset="0"/>
                <a:ea typeface="Times New Roman" pitchFamily="18" charset="0"/>
                <a:cs typeface="Arial" charset="0"/>
              </a:rPr>
              <a:t>   we provide</a:t>
            </a:r>
            <a:endParaRPr lang="en-US" dirty="0">
              <a:latin typeface="Arial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1" name="Rectângulo 10"/>
          <p:cNvSpPr/>
          <p:nvPr/>
        </p:nvSpPr>
        <p:spPr>
          <a:xfrm>
            <a:off x="2826793" y="989001"/>
            <a:ext cx="30369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660099"/>
                </a:solidFill>
                <a:latin typeface="Arial" charset="0"/>
                <a:ea typeface="Times New Roman" pitchFamily="18" charset="0"/>
                <a:cs typeface="Arial" charset="0"/>
              </a:rPr>
              <a:t>We are committed </a:t>
            </a:r>
            <a:endParaRPr lang="en-US" b="1" dirty="0" smtClean="0">
              <a:solidFill>
                <a:srgbClr val="660099"/>
              </a:solidFill>
              <a:latin typeface="Arial" charset="0"/>
              <a:ea typeface="Times New Roman" pitchFamily="18" charset="0"/>
              <a:cs typeface="Arial" charset="0"/>
            </a:endParaRPr>
          </a:p>
          <a:p>
            <a:pPr>
              <a:lnSpc>
                <a:spcPct val="90000"/>
              </a:lnSpc>
            </a:pPr>
            <a:r>
              <a:rPr lang="en-US" sz="1600" dirty="0" smtClean="0">
                <a:latin typeface="Arial" charset="0"/>
                <a:ea typeface="Times New Roman" pitchFamily="18" charset="0"/>
                <a:cs typeface="Arial" charset="0"/>
              </a:rPr>
              <a:t>to </a:t>
            </a:r>
            <a:r>
              <a:rPr lang="en-US" sz="1600" dirty="0">
                <a:latin typeface="Arial" charset="0"/>
                <a:ea typeface="Times New Roman" pitchFamily="18" charset="0"/>
                <a:cs typeface="Arial" charset="0"/>
              </a:rPr>
              <a:t>being a great place </a:t>
            </a:r>
            <a:r>
              <a:rPr lang="en-US" sz="1600" dirty="0" smtClean="0">
                <a:latin typeface="Arial" charset="0"/>
                <a:ea typeface="Times New Roman" pitchFamily="18" charset="0"/>
                <a:cs typeface="Arial" charset="0"/>
              </a:rPr>
              <a:t>to work,</a:t>
            </a:r>
            <a:r>
              <a:rPr lang="en-US" b="1" dirty="0" smtClean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en-US" sz="1600" dirty="0" smtClean="0">
                <a:latin typeface="Arial" charset="0"/>
                <a:ea typeface="Times New Roman" pitchFamily="18" charset="0"/>
                <a:cs typeface="Arial" charset="0"/>
              </a:rPr>
              <a:t>a </a:t>
            </a:r>
            <a:r>
              <a:rPr lang="en-US" sz="1600" dirty="0">
                <a:latin typeface="Arial" charset="0"/>
                <a:ea typeface="Times New Roman" pitchFamily="18" charset="0"/>
                <a:cs typeface="Arial" charset="0"/>
              </a:rPr>
              <a:t>thoughtful steward </a:t>
            </a:r>
            <a:r>
              <a:rPr lang="en-US" sz="1600" dirty="0" smtClean="0">
                <a:latin typeface="Arial" charset="0"/>
                <a:ea typeface="Times New Roman" pitchFamily="18" charset="0"/>
                <a:cs typeface="Arial" charset="0"/>
              </a:rPr>
              <a:t>of </a:t>
            </a:r>
            <a:r>
              <a:rPr lang="en-US" sz="1600" dirty="0">
                <a:latin typeface="Arial" charset="0"/>
                <a:ea typeface="Times New Roman" pitchFamily="18" charset="0"/>
                <a:cs typeface="Arial" charset="0"/>
              </a:rPr>
              <a:t>the environment and a caring citizen in the communities where we live and </a:t>
            </a:r>
            <a:r>
              <a:rPr lang="en-US" sz="1600" dirty="0" smtClean="0">
                <a:latin typeface="Arial" charset="0"/>
                <a:ea typeface="Times New Roman" pitchFamily="18" charset="0"/>
                <a:cs typeface="Arial" charset="0"/>
              </a:rPr>
              <a:t>work </a:t>
            </a:r>
            <a:endParaRPr lang="en-US" sz="1600" dirty="0">
              <a:latin typeface="Arial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5125" name="Picture 5" descr="Z:\Criação\Jobs 2012\Brasil\FedEx\PNG\S49_Mónica_1.pn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693"/>
          <a:stretch/>
        </p:blipFill>
        <p:spPr bwMode="auto">
          <a:xfrm>
            <a:off x="-506344" y="2617108"/>
            <a:ext cx="7494655" cy="428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Z:\Criação\Jobs 2012\Brasil\FedEx\PNG\S49_Mónica_2.pn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60730" y="4476869"/>
            <a:ext cx="3857966" cy="298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Z:\Criação\Jobs 2012\Brasil\FedEx\PNG\S49_Mónica_3.png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22379" y="3268632"/>
            <a:ext cx="2952285" cy="30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Z:\Criação\Jobs 2012\Brasil\FedEx\PNG\S49_Mónica_8.png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57151" y="2617108"/>
            <a:ext cx="6596271" cy="425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Z:\Criação\Jobs 2012\Brasil\FedEx\PNG\S49_Mónica_6.png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22379" y="3268632"/>
            <a:ext cx="1969310" cy="3195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Z:\Criação\Jobs 2012\Brasil\FedEx\PNG\S49_Mónica_7.png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64555" y="3157732"/>
            <a:ext cx="1816995" cy="317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/>
          <p:cNvCxnSpPr/>
          <p:nvPr/>
        </p:nvCxnSpPr>
        <p:spPr>
          <a:xfrm>
            <a:off x="2609850" y="1065201"/>
            <a:ext cx="0" cy="1262628"/>
          </a:xfrm>
          <a:prstGeom prst="line">
            <a:avLst/>
          </a:prstGeom>
          <a:ln w="12700">
            <a:solidFill>
              <a:srgbClr val="66009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863771" y="1065201"/>
            <a:ext cx="0" cy="1262628"/>
          </a:xfrm>
          <a:prstGeom prst="line">
            <a:avLst/>
          </a:prstGeom>
          <a:ln w="12700">
            <a:solidFill>
              <a:srgbClr val="66009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tângulo 3"/>
          <p:cNvSpPr>
            <a:spLocks noChangeArrowheads="1"/>
          </p:cNvSpPr>
          <p:nvPr/>
        </p:nvSpPr>
        <p:spPr bwMode="auto">
          <a:xfrm>
            <a:off x="152399" y="298450"/>
            <a:ext cx="9344025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kern="0">
                <a:solidFill>
                  <a:srgbClr val="4D148C"/>
                </a:solidFill>
                <a:latin typeface="Arial" pitchFamily="34" charset="0"/>
                <a:cs typeface="Arial" pitchFamily="34" charset="0"/>
              </a:rPr>
              <a:t>We connect the world in responsible and resourceful ways</a:t>
            </a:r>
            <a:endParaRPr lang="en-US" sz="2400" b="1" kern="0" dirty="0">
              <a:solidFill>
                <a:srgbClr val="4D148C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96760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"/>
                            </p:stCondLst>
                            <p:childTnLst>
                              <p:par>
                                <p:cTn id="26" presetID="2" presetClass="entr" presetSubtype="12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900"/>
                            </p:stCondLst>
                            <p:childTnLst>
                              <p:par>
                                <p:cTn id="31" presetID="2" presetClass="entr" presetSubtype="6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44444E-6 C 0.01736 0.00764 0.05 0.00394 -0.00555 0.00741 C -0.01753 0.01274 -0.01667 0.01019 -0.00278 0.01482 C 0.0033 0.0169 0.0092 0.01829 0.01528 0.02037 C 0.00781 0.02107 0.00017 0.01922 -0.00694 0.02223 C -0.00885 0.02292 -0.00434 0.02639 -0.00278 0.02778 C -0.00017 0.0301 0.01024 0.03125 0.01111 0.03149 C 0.02066 0.04005 0.0184 0.03473 0.02083 0.04445 C 0.01945 0.04514 0.01806 0.04607 0.01667 0.0463 C 0.00781 0.04746 -0.00121 0.04491 -0.00972 0.04815 C -0.01233 0.04908 -0.00521 0.05209 -0.00278 0.05371 C 0.00191 0.05695 0.00747 0.05695 0.0125 0.05926 C 0.00816 0.06505 0.00347 0.06713 -8.33333E-7 0.07408 C 0.00729 0.07732 0.00278 0.07593 0.01389 0.07593 " pathEditMode="relative" rAng="0" ptsTypes="fffffffffffffA">
                                      <p:cBhvr>
                                        <p:cTn id="37" dur="10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5" y="386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400"/>
                            </p:stCondLst>
                            <p:childTnLst>
                              <p:par>
                                <p:cTn id="42" presetID="2" presetClass="entr" presetSubtype="8" decel="4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900"/>
                            </p:stCondLst>
                            <p:childTnLst>
                              <p:par>
                                <p:cTn id="4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2" descr="testeira1linha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5925"/>
          <a:stretch>
            <a:fillRect/>
          </a:stretch>
        </p:blipFill>
        <p:spPr bwMode="auto">
          <a:xfrm>
            <a:off x="0" y="0"/>
            <a:ext cx="91440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tângulo 3"/>
          <p:cNvSpPr>
            <a:spLocks noChangeArrowheads="1"/>
          </p:cNvSpPr>
          <p:nvPr/>
        </p:nvSpPr>
        <p:spPr bwMode="auto">
          <a:xfrm>
            <a:off x="152400" y="298450"/>
            <a:ext cx="7086600" cy="444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0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500" b="1" i="0" u="none" strike="noStrike" kern="0" cap="none" spc="0" normalizeH="0" baseline="0" noProof="0" dirty="0">
                <a:ln>
                  <a:noFill/>
                </a:ln>
                <a:solidFill>
                  <a:srgbClr val="4D148C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FedEx Brazil – </a:t>
            </a:r>
            <a:r>
              <a:rPr lang="en-US" sz="2500" b="1" kern="0" dirty="0" smtClean="0">
                <a:solidFill>
                  <a:srgbClr val="4D148C"/>
                </a:solidFill>
                <a:latin typeface="Arial" pitchFamily="34" charset="0"/>
                <a:cs typeface="Arial" pitchFamily="34" charset="0"/>
              </a:rPr>
              <a:t>Contact</a:t>
            </a:r>
            <a:endParaRPr kumimoji="0" lang="en-US" sz="2500" b="1" i="0" u="none" strike="noStrike" kern="0" cap="none" spc="0" normalizeH="0" baseline="0" noProof="0" dirty="0">
              <a:ln>
                <a:noFill/>
              </a:ln>
              <a:solidFill>
                <a:srgbClr val="4D148C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7163" y="1241532"/>
            <a:ext cx="587464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FF6600"/>
                </a:solidFill>
                <a:latin typeface="Arial" charset="0"/>
                <a:ea typeface="Times New Roman" pitchFamily="18" charset="0"/>
                <a:cs typeface="Arial" charset="0"/>
              </a:rPr>
              <a:t>Ricardo </a:t>
            </a:r>
            <a:r>
              <a:rPr lang="pt-BR" sz="2400" b="1" dirty="0" err="1">
                <a:solidFill>
                  <a:srgbClr val="FF6600"/>
                </a:solidFill>
                <a:latin typeface="Arial" charset="0"/>
                <a:ea typeface="Times New Roman" pitchFamily="18" charset="0"/>
                <a:cs typeface="Arial" charset="0"/>
              </a:rPr>
              <a:t>Araujo</a:t>
            </a:r>
            <a:endParaRPr lang="pt-BR" sz="2400" b="1" dirty="0">
              <a:solidFill>
                <a:srgbClr val="FF6600"/>
              </a:solidFill>
              <a:latin typeface="Arial" charset="0"/>
              <a:ea typeface="Times New Roman" pitchFamily="18" charset="0"/>
              <a:cs typeface="Arial" charset="0"/>
            </a:endParaRPr>
          </a:p>
          <a:p>
            <a:r>
              <a:rPr lang="pt-BR" dirty="0">
                <a:solidFill>
                  <a:srgbClr val="646E73"/>
                </a:solidFill>
                <a:latin typeface="Arial" charset="0"/>
                <a:ea typeface="Times New Roman" pitchFamily="18" charset="0"/>
                <a:cs typeface="Arial" charset="0"/>
              </a:rPr>
              <a:t>Comercial  MD – </a:t>
            </a:r>
            <a:r>
              <a:rPr lang="pt-BR" dirty="0" err="1">
                <a:solidFill>
                  <a:srgbClr val="646E73"/>
                </a:solidFill>
                <a:latin typeface="Arial" charset="0"/>
                <a:ea typeface="Times New Roman" pitchFamily="18" charset="0"/>
                <a:cs typeface="Arial" charset="0"/>
              </a:rPr>
              <a:t>Rapidao</a:t>
            </a:r>
            <a:r>
              <a:rPr lang="pt-BR" dirty="0">
                <a:solidFill>
                  <a:srgbClr val="646E73"/>
                </a:solidFill>
                <a:latin typeface="Arial" charset="0"/>
                <a:ea typeface="Times New Roman" pitchFamily="18" charset="0"/>
                <a:cs typeface="Arial" charset="0"/>
              </a:rPr>
              <a:t> Cometa</a:t>
            </a:r>
          </a:p>
          <a:p>
            <a:r>
              <a:rPr lang="pt-BR" b="1" dirty="0">
                <a:solidFill>
                  <a:srgbClr val="FF6600"/>
                </a:solidFill>
                <a:latin typeface="Arial" charset="0"/>
                <a:ea typeface="Times New Roman" pitchFamily="18" charset="0"/>
                <a:cs typeface="Arial" charset="0"/>
              </a:rPr>
              <a:t>Phone: </a:t>
            </a:r>
            <a:r>
              <a:rPr lang="pt-BR" dirty="0">
                <a:solidFill>
                  <a:srgbClr val="646E73"/>
                </a:solidFill>
                <a:latin typeface="Arial" charset="0"/>
                <a:ea typeface="Times New Roman" pitchFamily="18" charset="0"/>
                <a:cs typeface="Arial" charset="0"/>
              </a:rPr>
              <a:t>55 (11) 2463 7370</a:t>
            </a:r>
          </a:p>
          <a:p>
            <a:r>
              <a:rPr lang="pt-BR" b="1" dirty="0" err="1">
                <a:solidFill>
                  <a:srgbClr val="FF6600"/>
                </a:solidFill>
                <a:latin typeface="Arial" charset="0"/>
                <a:ea typeface="Times New Roman" pitchFamily="18" charset="0"/>
                <a:cs typeface="Arial" charset="0"/>
              </a:rPr>
              <a:t>Emai</a:t>
            </a:r>
            <a:r>
              <a:rPr lang="pt-BR" dirty="0" err="1">
                <a:solidFill>
                  <a:srgbClr val="FF6600"/>
                </a:solidFill>
                <a:latin typeface="Arial" charset="0"/>
                <a:ea typeface="Times New Roman" pitchFamily="18" charset="0"/>
                <a:cs typeface="Arial" charset="0"/>
              </a:rPr>
              <a:t>l</a:t>
            </a:r>
            <a:r>
              <a:rPr lang="pt-BR" b="1" dirty="0">
                <a:solidFill>
                  <a:srgbClr val="FF6600"/>
                </a:solidFill>
                <a:latin typeface="Arial" charset="0"/>
                <a:ea typeface="Times New Roman" pitchFamily="18" charset="0"/>
                <a:cs typeface="Arial" charset="0"/>
              </a:rPr>
              <a:t>: </a:t>
            </a:r>
            <a:r>
              <a:rPr lang="en-US" dirty="0">
                <a:solidFill>
                  <a:srgbClr val="646E73"/>
                </a:solidFill>
                <a:latin typeface="Arial" charset="0"/>
                <a:ea typeface="Times New Roman" pitchFamily="18" charset="0"/>
                <a:cs typeface="Arial" charset="0"/>
                <a:hlinkClick r:id="rId3"/>
              </a:rPr>
              <a:t>ricardoaraujo@</a:t>
            </a:r>
            <a:r>
              <a:rPr lang="en-US" dirty="0" smtClean="0">
                <a:solidFill>
                  <a:srgbClr val="646E73"/>
                </a:solidFill>
                <a:latin typeface="Arial" charset="0"/>
                <a:ea typeface="Times New Roman" pitchFamily="18" charset="0"/>
                <a:cs typeface="Arial" charset="0"/>
                <a:hlinkClick r:id="rId3"/>
              </a:rPr>
              <a:t>rapidaocometa.com.br</a:t>
            </a:r>
            <a:endParaRPr lang="en-US" dirty="0" smtClean="0">
              <a:solidFill>
                <a:srgbClr val="646E73"/>
              </a:solidFill>
              <a:latin typeface="Arial" charset="0"/>
              <a:ea typeface="Times New Roman" pitchFamily="18" charset="0"/>
              <a:cs typeface="Arial" charset="0"/>
            </a:endParaRPr>
          </a:p>
          <a:p>
            <a:endParaRPr lang="en-US" dirty="0">
              <a:solidFill>
                <a:srgbClr val="646E73"/>
              </a:solidFill>
              <a:latin typeface="Arial" charset="0"/>
              <a:ea typeface="Times New Roman" pitchFamily="18" charset="0"/>
              <a:cs typeface="Arial" charset="0"/>
            </a:endParaRPr>
          </a:p>
          <a:p>
            <a:endParaRPr lang="en-US" dirty="0" smtClean="0">
              <a:solidFill>
                <a:srgbClr val="646E73"/>
              </a:solidFill>
              <a:latin typeface="Arial" charset="0"/>
              <a:ea typeface="Times New Roman" pitchFamily="18" charset="0"/>
              <a:cs typeface="Arial" charset="0"/>
            </a:endParaRPr>
          </a:p>
          <a:p>
            <a:r>
              <a:rPr lang="en-US" dirty="0" smtClean="0">
                <a:solidFill>
                  <a:srgbClr val="646E73"/>
                </a:solidFill>
                <a:latin typeface="Arial" charset="0"/>
                <a:ea typeface="Times New Roman" pitchFamily="18" charset="0"/>
                <a:cs typeface="Arial" charset="0"/>
              </a:rPr>
              <a:t>For more information contact your local FedEx Sales Representative or visit </a:t>
            </a:r>
            <a:r>
              <a:rPr lang="en-US" dirty="0" smtClean="0">
                <a:solidFill>
                  <a:srgbClr val="FF6600"/>
                </a:solidFill>
                <a:latin typeface="Arial" charset="0"/>
                <a:ea typeface="Times New Roman" pitchFamily="18" charset="0"/>
                <a:cs typeface="Arial" charset="0"/>
              </a:rPr>
              <a:t>(</a:t>
            </a:r>
            <a:r>
              <a:rPr lang="en-US" dirty="0" err="1" smtClean="0">
                <a:solidFill>
                  <a:srgbClr val="FF6600"/>
                </a:solidFill>
                <a:latin typeface="Arial" charset="0"/>
                <a:ea typeface="Times New Roman" pitchFamily="18" charset="0"/>
                <a:cs typeface="Arial" charset="0"/>
              </a:rPr>
              <a:t>Becca</a:t>
            </a:r>
            <a:r>
              <a:rPr lang="en-US" dirty="0" smtClean="0">
                <a:solidFill>
                  <a:srgbClr val="FF6600"/>
                </a:solidFill>
                <a:latin typeface="Arial" charset="0"/>
                <a:ea typeface="Times New Roman" pitchFamily="18" charset="0"/>
                <a:cs typeface="Arial" charset="0"/>
              </a:rPr>
              <a:t>, can you give me the link for the Brazil landing page please?)</a:t>
            </a:r>
            <a:endParaRPr lang="en-US" dirty="0">
              <a:solidFill>
                <a:srgbClr val="FF6600"/>
              </a:solidFill>
              <a:latin typeface="Arial" charset="0"/>
              <a:ea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2631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2"/>
          <p:cNvSpPr txBox="1"/>
          <p:nvPr/>
        </p:nvSpPr>
        <p:spPr>
          <a:xfrm>
            <a:off x="4440623" y="1133105"/>
            <a:ext cx="2800767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0" spc="-1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BRAZIL</a:t>
            </a:r>
            <a:endParaRPr lang="en-US" sz="4800" spc="-1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98902" y="1681914"/>
            <a:ext cx="2898550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0" b="1" spc="-3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WORLD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声明：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3744416"/>
          </a:xfrm>
        </p:spPr>
        <p:txBody>
          <a:bodyPr/>
          <a:lstStyle/>
          <a:p>
            <a:pPr marL="383949" indent="-383949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Segoe UI" pitchFamily="34" charset="0"/>
              </a:rPr>
              <a:t>所有的版权属于原有公司，文件均来自公开渠道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+mn-ea"/>
              <a:cs typeface="Segoe UI" pitchFamily="34" charset="0"/>
            </a:endParaRPr>
          </a:p>
          <a:p>
            <a:pPr marL="383949" indent="-383949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Segoe UI" pitchFamily="34" charset="0"/>
              </a:rPr>
              <a:t>此文件仅供学习使用，任何人不得进行以此为商业目的的行为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+mn-ea"/>
              <a:cs typeface="Segoe UI" pitchFamily="34" charset="0"/>
            </a:endParaRPr>
          </a:p>
          <a:p>
            <a:pPr marL="383949" indent="-383949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+mn-ea"/>
                <a:cs typeface="Segoe UI" pitchFamily="34" charset="0"/>
              </a:rPr>
              <a:t>如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Segoe UI" pitchFamily="34" charset="0"/>
              </a:rPr>
              <a:t>有疑问，请立即删除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+mn-ea"/>
              <a:cs typeface="Segoe UI" pitchFamily="34" charset="0"/>
            </a:endParaRPr>
          </a:p>
        </p:txBody>
      </p:sp>
      <p:sp>
        <p:nvSpPr>
          <p:cNvPr id="16" name="圆角矩形 15">
            <a:hlinkClick r:id="rId3"/>
          </p:cNvPr>
          <p:cNvSpPr/>
          <p:nvPr/>
        </p:nvSpPr>
        <p:spPr>
          <a:xfrm>
            <a:off x="5148067" y="3776208"/>
            <a:ext cx="3770174" cy="3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2387" tIns="51194" rIns="102387" bIns="51194" rtlCol="0" anchor="ctr" anchorCtr="0"/>
          <a:lstStyle/>
          <a:p>
            <a:pPr defTabSz="1023863"/>
            <a:r>
              <a:rPr lang="en-US" altLang="zh-CN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https://www.chuanke.com</a:t>
            </a:r>
            <a:endParaRPr lang="zh-CN" altLang="en-US" b="1" dirty="0">
              <a:solidFill>
                <a:prstClr val="white"/>
              </a:solidFill>
              <a:latin typeface="微软雅黑"/>
              <a:cs typeface="Segoe UI" pitchFamily="34" charset="0"/>
            </a:endParaRPr>
          </a:p>
        </p:txBody>
      </p:sp>
      <p:sp>
        <p:nvSpPr>
          <p:cNvPr id="17" name="圆角矩形 16">
            <a:hlinkClick r:id="rId3"/>
          </p:cNvPr>
          <p:cNvSpPr/>
          <p:nvPr/>
        </p:nvSpPr>
        <p:spPr>
          <a:xfrm>
            <a:off x="5148067" y="4214090"/>
            <a:ext cx="3770174" cy="3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2387" tIns="51194" rIns="102387" bIns="51194" rtlCol="0" anchor="ctr" anchorCtr="0"/>
          <a:lstStyle/>
          <a:p>
            <a:pPr defTabSz="1023863"/>
            <a:r>
              <a:rPr lang="en-US" altLang="zh-CN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https://study.163.com</a:t>
            </a:r>
            <a:endParaRPr lang="zh-CN" altLang="en-US" b="1" dirty="0">
              <a:solidFill>
                <a:prstClr val="white"/>
              </a:solidFill>
              <a:latin typeface="微软雅黑"/>
              <a:cs typeface="Segoe UI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71354" y="2921170"/>
            <a:ext cx="8106396" cy="565065"/>
          </a:xfrm>
          <a:prstGeom prst="rect">
            <a:avLst/>
          </a:prstGeom>
        </p:spPr>
        <p:txBody>
          <a:bodyPr wrap="none" lIns="102387" tIns="51194" rIns="102387" bIns="51194">
            <a:spAutoFit/>
          </a:bodyPr>
          <a:lstStyle/>
          <a:p>
            <a:pPr defTabSz="1023863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4F81BD">
                    <a:lumMod val="75000"/>
                  </a:srgbClr>
                </a:solidFill>
                <a:latin typeface="微软雅黑"/>
                <a:cs typeface="Segoe UI" pitchFamily="34" charset="0"/>
              </a:rPr>
              <a:t>学习世界五百强和咨询公司</a:t>
            </a:r>
            <a:r>
              <a:rPr lang="en-US" altLang="zh-CN" sz="2000" dirty="0">
                <a:solidFill>
                  <a:srgbClr val="4F81BD">
                    <a:lumMod val="75000"/>
                  </a:srgbClr>
                </a:solidFill>
                <a:latin typeface="微软雅黑"/>
                <a:cs typeface="Segoe UI" pitchFamily="34" charset="0"/>
              </a:rPr>
              <a:t>PPT</a:t>
            </a:r>
            <a:r>
              <a:rPr lang="zh-CN" altLang="en-US" sz="2000" dirty="0">
                <a:solidFill>
                  <a:srgbClr val="4F81BD">
                    <a:lumMod val="75000"/>
                  </a:srgbClr>
                </a:solidFill>
                <a:latin typeface="微软雅黑"/>
                <a:cs typeface="Segoe UI" pitchFamily="34" charset="0"/>
              </a:rPr>
              <a:t>课程请访问如下网站搜索：“司马懿”</a:t>
            </a:r>
          </a:p>
        </p:txBody>
      </p:sp>
      <p:sp>
        <p:nvSpPr>
          <p:cNvPr id="19" name="圆角矩形 18">
            <a:hlinkClick r:id="rId3"/>
          </p:cNvPr>
          <p:cNvSpPr/>
          <p:nvPr/>
        </p:nvSpPr>
        <p:spPr>
          <a:xfrm>
            <a:off x="5148067" y="4653136"/>
            <a:ext cx="3770174" cy="3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2387" tIns="51194" rIns="102387" bIns="51194" rtlCol="0" anchor="ctr" anchorCtr="0"/>
          <a:lstStyle/>
          <a:p>
            <a:pPr defTabSz="1023863"/>
            <a:r>
              <a:rPr lang="en-US" altLang="zh-CN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https://www.zhiu.com</a:t>
            </a:r>
            <a:endParaRPr lang="zh-CN" altLang="en-US" b="1" dirty="0">
              <a:solidFill>
                <a:prstClr val="white"/>
              </a:solidFill>
              <a:latin typeface="微软雅黑"/>
              <a:cs typeface="Segoe UI" pitchFamily="34" charset="0"/>
            </a:endParaRPr>
          </a:p>
        </p:txBody>
      </p:sp>
      <p:sp>
        <p:nvSpPr>
          <p:cNvPr id="12" name="圆角矩形 11">
            <a:hlinkClick r:id="rId3"/>
          </p:cNvPr>
          <p:cNvSpPr/>
          <p:nvPr/>
        </p:nvSpPr>
        <p:spPr>
          <a:xfrm>
            <a:off x="537104" y="3776208"/>
            <a:ext cx="4525135" cy="3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2387" tIns="51194" rIns="102387" bIns="51194" rtlCol="0" anchor="ctr" anchorCtr="0"/>
          <a:lstStyle/>
          <a:p>
            <a:pPr defTabSz="1023863"/>
            <a:r>
              <a:rPr lang="zh-CN" altLang="en-US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百度传课：司马懿</a:t>
            </a:r>
            <a:r>
              <a:rPr lang="en-US" altLang="zh-CN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PPT</a:t>
            </a:r>
            <a:r>
              <a:rPr lang="zh-CN" altLang="en-US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学校</a:t>
            </a:r>
          </a:p>
        </p:txBody>
      </p:sp>
      <p:sp>
        <p:nvSpPr>
          <p:cNvPr id="13" name="圆角矩形 12">
            <a:hlinkClick r:id="rId3"/>
          </p:cNvPr>
          <p:cNvSpPr/>
          <p:nvPr/>
        </p:nvSpPr>
        <p:spPr>
          <a:xfrm>
            <a:off x="537104" y="4214090"/>
            <a:ext cx="4525135" cy="3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2387" tIns="51194" rIns="102387" bIns="51194" rtlCol="0" anchor="ctr" anchorCtr="0"/>
          <a:lstStyle/>
          <a:p>
            <a:pPr defTabSz="1023863"/>
            <a:r>
              <a:rPr lang="zh-CN" altLang="en-US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网易学堂：司马懿</a:t>
            </a:r>
            <a:r>
              <a:rPr lang="en-US" altLang="zh-CN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PPT</a:t>
            </a:r>
            <a:r>
              <a:rPr lang="zh-CN" altLang="en-US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学校</a:t>
            </a:r>
          </a:p>
        </p:txBody>
      </p:sp>
      <p:sp>
        <p:nvSpPr>
          <p:cNvPr id="14" name="圆角矩形 13">
            <a:hlinkClick r:id="rId3"/>
          </p:cNvPr>
          <p:cNvSpPr/>
          <p:nvPr/>
        </p:nvSpPr>
        <p:spPr>
          <a:xfrm>
            <a:off x="537104" y="4653136"/>
            <a:ext cx="4525135" cy="3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2387" tIns="51194" rIns="102387" bIns="51194" rtlCol="0" anchor="ctr" anchorCtr="0"/>
          <a:lstStyle/>
          <a:p>
            <a:pPr defTabSz="1023863"/>
            <a:r>
              <a:rPr lang="zh-CN" altLang="en-US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知乎：       司马懿</a:t>
            </a:r>
            <a:r>
              <a:rPr lang="en-US" altLang="zh-CN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PPT</a:t>
            </a:r>
            <a:r>
              <a:rPr lang="zh-CN" altLang="en-US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学校</a:t>
            </a:r>
          </a:p>
        </p:txBody>
      </p:sp>
    </p:spTree>
    <p:extLst>
      <p:ext uri="{BB962C8B-B14F-4D97-AF65-F5344CB8AC3E}">
        <p14:creationId xmlns:p14="http://schemas.microsoft.com/office/powerpoint/2010/main" val="62169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659" r="9764"/>
          <a:stretch>
            <a:fillRect/>
          </a:stretch>
        </p:blipFill>
        <p:spPr bwMode="auto">
          <a:xfrm>
            <a:off x="3302000" y="863600"/>
            <a:ext cx="5842000" cy="612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15" descr="S5_ka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3519"/>
          <a:stretch>
            <a:fillRect/>
          </a:stretch>
        </p:blipFill>
        <p:spPr>
          <a:xfrm>
            <a:off x="0" y="2984500"/>
            <a:ext cx="9144000" cy="3873500"/>
          </a:xfrm>
          <a:prstGeom prst="rect">
            <a:avLst/>
          </a:prstGeom>
        </p:spPr>
      </p:pic>
      <p:pic>
        <p:nvPicPr>
          <p:cNvPr id="4" name="Picture 3" descr="TrdNet_Prf_2c_Pos_150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1900" y="2094069"/>
            <a:ext cx="2359625" cy="1021089"/>
          </a:xfrm>
          <a:prstGeom prst="rect">
            <a:avLst/>
          </a:prstGeom>
        </p:spPr>
      </p:pic>
      <p:pic>
        <p:nvPicPr>
          <p:cNvPr id="6" name="Picture 5" descr="SplyCh_Prf_2c_Pos_150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6" y="2094069"/>
            <a:ext cx="2127803" cy="1021089"/>
          </a:xfrm>
          <a:prstGeom prst="rect">
            <a:avLst/>
          </a:prstGeom>
        </p:spPr>
      </p:pic>
      <p:pic>
        <p:nvPicPr>
          <p:cNvPr id="10" name="Imagem 19" descr="testeira1linha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5925"/>
          <a:stretch>
            <a:fillRect/>
          </a:stretch>
        </p:blipFill>
        <p:spPr bwMode="auto">
          <a:xfrm>
            <a:off x="0" y="0"/>
            <a:ext cx="9144000" cy="96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tângulo 3"/>
          <p:cNvSpPr>
            <a:spLocks noChangeArrowheads="1"/>
          </p:cNvSpPr>
          <p:nvPr/>
        </p:nvSpPr>
        <p:spPr bwMode="auto">
          <a:xfrm>
            <a:off x="152400" y="298450"/>
            <a:ext cx="70866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sz="2500" b="1" dirty="0" smtClean="0">
                <a:solidFill>
                  <a:srgbClr val="4D148C"/>
                </a:solidFill>
                <a:latin typeface="Arial" pitchFamily="34" charset="0"/>
                <a:cs typeface="Arial" pitchFamily="34" charset="0"/>
              </a:rPr>
              <a:t>FedEx Express</a:t>
            </a:r>
            <a:endParaRPr lang="en-US" sz="2500" b="1" dirty="0">
              <a:solidFill>
                <a:srgbClr val="4D148C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52401" y="1297145"/>
            <a:ext cx="4419600" cy="7969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 smtClean="0">
                <a:solidFill>
                  <a:srgbClr val="4D148C"/>
                </a:solidFill>
                <a:latin typeface="Arial" pitchFamily="34" charset="0"/>
                <a:cs typeface="Arial" pitchFamily="34" charset="0"/>
              </a:rPr>
              <a:t>The largest express transportation company in the world</a:t>
            </a:r>
          </a:p>
        </p:txBody>
      </p:sp>
      <p:pic>
        <p:nvPicPr>
          <p:cNvPr id="15" name="Picture 14" descr="S5_ka.pn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083" t="30741"/>
          <a:stretch>
            <a:fillRect/>
          </a:stretch>
        </p:blipFill>
        <p:spPr>
          <a:xfrm>
            <a:off x="3848100" y="2108200"/>
            <a:ext cx="5295900" cy="474980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2193325" y="2333625"/>
            <a:ext cx="0" cy="558800"/>
          </a:xfrm>
          <a:prstGeom prst="line">
            <a:avLst/>
          </a:prstGeom>
          <a:ln w="19050">
            <a:solidFill>
              <a:srgbClr val="C6C6C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5999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m 19" descr="testeira1linha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5925"/>
          <a:stretch>
            <a:fillRect/>
          </a:stretch>
        </p:blipFill>
        <p:spPr bwMode="auto">
          <a:xfrm>
            <a:off x="0" y="0"/>
            <a:ext cx="9144000" cy="96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Retângulo 3"/>
          <p:cNvSpPr>
            <a:spLocks noChangeArrowheads="1"/>
          </p:cNvSpPr>
          <p:nvPr/>
        </p:nvSpPr>
        <p:spPr bwMode="auto">
          <a:xfrm>
            <a:off x="152400" y="298450"/>
            <a:ext cx="70866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sz="2500" b="1" dirty="0" smtClean="0">
                <a:solidFill>
                  <a:srgbClr val="4D148C"/>
                </a:solidFill>
                <a:latin typeface="Arial" pitchFamily="34" charset="0"/>
                <a:cs typeface="Arial" pitchFamily="34" charset="0"/>
              </a:rPr>
              <a:t>FedEx</a:t>
            </a:r>
            <a:endParaRPr lang="en-US" sz="2500" b="1" dirty="0">
              <a:solidFill>
                <a:srgbClr val="4D148C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41"/>
          <p:cNvGrpSpPr/>
          <p:nvPr/>
        </p:nvGrpSpPr>
        <p:grpSpPr>
          <a:xfrm>
            <a:off x="0" y="1290956"/>
            <a:ext cx="4700555" cy="4655439"/>
            <a:chOff x="0" y="1222836"/>
            <a:chExt cx="5141849" cy="5092497"/>
          </a:xfrm>
        </p:grpSpPr>
        <p:pic>
          <p:nvPicPr>
            <p:cNvPr id="40" name="Picture 39" descr="S6_ka.pn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3333" r="49206" b="7778"/>
            <a:stretch>
              <a:fillRect/>
            </a:stretch>
          </p:blipFill>
          <p:spPr>
            <a:xfrm>
              <a:off x="0" y="1222836"/>
              <a:ext cx="4644571" cy="4724400"/>
            </a:xfrm>
            <a:prstGeom prst="rect">
              <a:avLst/>
            </a:prstGeom>
          </p:spPr>
        </p:pic>
        <p:sp>
          <p:nvSpPr>
            <p:cNvPr id="41" name="Retângulo 3"/>
            <p:cNvSpPr>
              <a:spLocks noChangeArrowheads="1"/>
            </p:cNvSpPr>
            <p:nvPr/>
          </p:nvSpPr>
          <p:spPr bwMode="auto">
            <a:xfrm>
              <a:off x="0" y="5729526"/>
              <a:ext cx="5141849" cy="585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3100" b="1" dirty="0" smtClean="0">
                  <a:solidFill>
                    <a:srgbClr val="4D148C"/>
                  </a:solidFill>
                  <a:latin typeface="Arial" pitchFamily="34" charset="0"/>
                  <a:cs typeface="Arial" pitchFamily="34" charset="0"/>
                </a:rPr>
                <a:t>&gt; 300,000 </a:t>
              </a:r>
              <a:r>
                <a:rPr lang="en-US" sz="2300" b="1" dirty="0" smtClean="0">
                  <a:solidFill>
                    <a:srgbClr val="4D148C"/>
                  </a:solidFill>
                  <a:latin typeface="Arial" pitchFamily="34" charset="0"/>
                  <a:cs typeface="Arial" pitchFamily="34" charset="0"/>
                </a:rPr>
                <a:t>Team members</a:t>
              </a:r>
            </a:p>
          </p:txBody>
        </p:sp>
      </p:grpSp>
      <p:sp>
        <p:nvSpPr>
          <p:cNvPr id="55" name="Retângulo 3"/>
          <p:cNvSpPr>
            <a:spLocks noChangeArrowheads="1"/>
          </p:cNvSpPr>
          <p:nvPr/>
        </p:nvSpPr>
        <p:spPr bwMode="auto">
          <a:xfrm>
            <a:off x="4933504" y="3638421"/>
            <a:ext cx="1425954" cy="520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87000"/>
              </a:lnSpc>
            </a:pPr>
            <a:r>
              <a:rPr lang="en-US" sz="2000" b="1" dirty="0" smtClean="0">
                <a:solidFill>
                  <a:srgbClr val="4D148C"/>
                </a:solidFill>
                <a:latin typeface="Arial" pitchFamily="34" charset="0"/>
                <a:cs typeface="Arial" pitchFamily="34" charset="0"/>
              </a:rPr>
              <a:t>&gt; 90,000 </a:t>
            </a:r>
            <a:r>
              <a:rPr lang="en-US" sz="1400" b="1" dirty="0" smtClean="0">
                <a:solidFill>
                  <a:srgbClr val="4D148C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1400" b="1" dirty="0" smtClean="0">
                <a:solidFill>
                  <a:srgbClr val="4D148C"/>
                </a:solidFill>
                <a:latin typeface="Arial" pitchFamily="34" charset="0"/>
                <a:cs typeface="Arial" pitchFamily="34" charset="0"/>
              </a:rPr>
            </a:br>
            <a:r>
              <a:rPr lang="en-US" sz="1200" dirty="0" smtClean="0">
                <a:latin typeface="Arial" pitchFamily="34" charset="0"/>
                <a:cs typeface="Arial" pitchFamily="34" charset="0"/>
              </a:rPr>
              <a:t>Surface vehicles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Retângulo 3"/>
          <p:cNvSpPr>
            <a:spLocks noChangeArrowheads="1"/>
          </p:cNvSpPr>
          <p:nvPr/>
        </p:nvSpPr>
        <p:spPr bwMode="auto">
          <a:xfrm>
            <a:off x="7149679" y="3638421"/>
            <a:ext cx="1425954" cy="521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87000"/>
              </a:lnSpc>
            </a:pPr>
            <a:r>
              <a:rPr lang="en-US" sz="2000" b="1" dirty="0" smtClean="0">
                <a:solidFill>
                  <a:srgbClr val="4D148C"/>
                </a:solidFill>
                <a:latin typeface="Arial" pitchFamily="34" charset="0"/>
                <a:cs typeface="Arial" pitchFamily="34" charset="0"/>
              </a:rPr>
              <a:t>&gt; 42,280 </a:t>
            </a:r>
            <a:r>
              <a:rPr lang="en-US" sz="1400" b="1" dirty="0" smtClean="0">
                <a:solidFill>
                  <a:srgbClr val="4D148C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1400" b="1" dirty="0" smtClean="0">
                <a:solidFill>
                  <a:srgbClr val="4D148C"/>
                </a:solidFill>
                <a:latin typeface="Arial" pitchFamily="34" charset="0"/>
                <a:cs typeface="Arial" pitchFamily="34" charset="0"/>
              </a:rPr>
            </a:br>
            <a:r>
              <a:rPr lang="en-US" sz="1200" dirty="0" smtClean="0">
                <a:latin typeface="Arial" pitchFamily="34" charset="0"/>
                <a:cs typeface="Arial" pitchFamily="34" charset="0"/>
              </a:rPr>
              <a:t>Drop boxes</a:t>
            </a:r>
          </a:p>
        </p:txBody>
      </p:sp>
      <p:sp>
        <p:nvSpPr>
          <p:cNvPr id="57" name="Retângulo 3"/>
          <p:cNvSpPr>
            <a:spLocks noChangeArrowheads="1"/>
          </p:cNvSpPr>
          <p:nvPr/>
        </p:nvSpPr>
        <p:spPr bwMode="auto">
          <a:xfrm>
            <a:off x="4933503" y="4903941"/>
            <a:ext cx="1425955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87000"/>
              </a:lnSpc>
            </a:pPr>
            <a:r>
              <a:rPr lang="en-US" sz="2000" b="1" dirty="0" smtClean="0">
                <a:solidFill>
                  <a:srgbClr val="4D148C"/>
                </a:solidFill>
                <a:latin typeface="Arial" pitchFamily="34" charset="0"/>
                <a:cs typeface="Arial" pitchFamily="34" charset="0"/>
              </a:rPr>
              <a:t>&gt; 375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Airports</a:t>
            </a:r>
          </a:p>
        </p:txBody>
      </p:sp>
      <p:sp>
        <p:nvSpPr>
          <p:cNvPr id="58" name="Retângulo 3"/>
          <p:cNvSpPr>
            <a:spLocks noChangeArrowheads="1"/>
          </p:cNvSpPr>
          <p:nvPr/>
        </p:nvSpPr>
        <p:spPr bwMode="auto">
          <a:xfrm>
            <a:off x="7149678" y="4903941"/>
            <a:ext cx="1746671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87000"/>
              </a:lnSpc>
            </a:pPr>
            <a:r>
              <a:rPr lang="en-US" sz="2000" b="1" dirty="0" smtClean="0">
                <a:solidFill>
                  <a:srgbClr val="4D148C"/>
                </a:solidFill>
                <a:latin typeface="Arial" pitchFamily="34" charset="0"/>
                <a:cs typeface="Arial" pitchFamily="34" charset="0"/>
              </a:rPr>
              <a:t>&gt; 688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Aircraft</a:t>
            </a:r>
          </a:p>
        </p:txBody>
      </p:sp>
      <p:pic>
        <p:nvPicPr>
          <p:cNvPr id="61" name="Picture 60" descr="S6_ka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454849">
            <a:off x="2955768" y="903904"/>
            <a:ext cx="1426274" cy="721657"/>
          </a:xfrm>
          <a:prstGeom prst="rect">
            <a:avLst/>
          </a:prstGeom>
        </p:spPr>
      </p:pic>
      <p:sp>
        <p:nvSpPr>
          <p:cNvPr id="62" name="Retângulo 3"/>
          <p:cNvSpPr>
            <a:spLocks noChangeArrowheads="1"/>
          </p:cNvSpPr>
          <p:nvPr/>
        </p:nvSpPr>
        <p:spPr bwMode="auto">
          <a:xfrm>
            <a:off x="5292240" y="1680648"/>
            <a:ext cx="1507126" cy="788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87000"/>
              </a:lnSpc>
            </a:pPr>
            <a:r>
              <a:rPr lang="en-US" sz="2400" b="1" dirty="0" smtClean="0">
                <a:solidFill>
                  <a:srgbClr val="4D148C"/>
                </a:solidFill>
                <a:latin typeface="Arial" pitchFamily="34" charset="0"/>
                <a:cs typeface="Arial" pitchFamily="34" charset="0"/>
              </a:rPr>
              <a:t>3.5 </a:t>
            </a:r>
            <a:r>
              <a:rPr lang="en-US" sz="1400" b="1" dirty="0" smtClean="0">
                <a:solidFill>
                  <a:srgbClr val="4D148C"/>
                </a:solidFill>
                <a:latin typeface="Arial" pitchFamily="34" charset="0"/>
                <a:cs typeface="Arial" pitchFamily="34" charset="0"/>
              </a:rPr>
              <a:t>million </a:t>
            </a:r>
            <a:r>
              <a:rPr lang="en-US" b="1" dirty="0" smtClean="0">
                <a:solidFill>
                  <a:srgbClr val="4D148C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b="1" dirty="0" smtClean="0">
                <a:solidFill>
                  <a:srgbClr val="4D148C"/>
                </a:solidFill>
                <a:latin typeface="Arial" pitchFamily="34" charset="0"/>
                <a:cs typeface="Arial" pitchFamily="34" charset="0"/>
              </a:rPr>
            </a:br>
            <a:r>
              <a:rPr lang="en-US" sz="1600" dirty="0" smtClean="0">
                <a:latin typeface="Arial" pitchFamily="34" charset="0"/>
                <a:cs typeface="Arial" pitchFamily="34" charset="0"/>
              </a:rPr>
              <a:t>Packages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87000"/>
              </a:lnSpc>
            </a:pPr>
            <a:r>
              <a:rPr lang="en-US" sz="1200" dirty="0" smtClean="0">
                <a:latin typeface="Arial" pitchFamily="34" charset="0"/>
                <a:cs typeface="Arial" pitchFamily="34" charset="0"/>
              </a:rPr>
              <a:t>(avg. daily volume)</a:t>
            </a:r>
          </a:p>
        </p:txBody>
      </p:sp>
      <p:sp>
        <p:nvSpPr>
          <p:cNvPr id="63" name="Retângulo 3"/>
          <p:cNvSpPr>
            <a:spLocks noChangeArrowheads="1"/>
          </p:cNvSpPr>
          <p:nvPr/>
        </p:nvSpPr>
        <p:spPr bwMode="auto">
          <a:xfrm>
            <a:off x="7593336" y="1629148"/>
            <a:ext cx="1563424" cy="100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87000"/>
              </a:lnSpc>
            </a:pPr>
            <a:r>
              <a:rPr lang="en-US" sz="2400" b="1" dirty="0" smtClean="0">
                <a:solidFill>
                  <a:srgbClr val="4D148C"/>
                </a:solidFill>
                <a:latin typeface="Arial" pitchFamily="34" charset="0"/>
                <a:cs typeface="Arial" pitchFamily="34" charset="0"/>
              </a:rPr>
              <a:t>11.5 </a:t>
            </a:r>
            <a:r>
              <a:rPr lang="en-US" sz="1400" b="1" dirty="0" smtClean="0">
                <a:solidFill>
                  <a:srgbClr val="4D148C"/>
                </a:solidFill>
                <a:latin typeface="Arial" pitchFamily="34" charset="0"/>
                <a:cs typeface="Arial" pitchFamily="34" charset="0"/>
              </a:rPr>
              <a:t>million</a:t>
            </a:r>
            <a:r>
              <a:rPr lang="en-US" b="1" dirty="0" smtClean="0">
                <a:solidFill>
                  <a:srgbClr val="4D148C"/>
                </a:solidFill>
                <a:latin typeface="Arial" pitchFamily="34" charset="0"/>
                <a:cs typeface="Arial" pitchFamily="34" charset="0"/>
              </a:rPr>
              <a:t> </a:t>
            </a:r>
            <a:br>
              <a:rPr lang="en-US" b="1" dirty="0" smtClean="0">
                <a:solidFill>
                  <a:srgbClr val="4D148C"/>
                </a:solidFill>
                <a:latin typeface="Arial" pitchFamily="34" charset="0"/>
                <a:cs typeface="Arial" pitchFamily="34" charset="0"/>
              </a:rPr>
            </a:br>
            <a:r>
              <a:rPr lang="en-US" sz="1600" dirty="0" smtClean="0">
                <a:latin typeface="Arial" pitchFamily="34" charset="0"/>
                <a:cs typeface="Arial" pitchFamily="34" charset="0"/>
              </a:rPr>
              <a:t>Pounds </a:t>
            </a:r>
            <a:br>
              <a:rPr lang="en-US" sz="1600" dirty="0" smtClean="0">
                <a:latin typeface="Arial" pitchFamily="34" charset="0"/>
                <a:cs typeface="Arial" pitchFamily="34" charset="0"/>
              </a:rPr>
            </a:br>
            <a:r>
              <a:rPr lang="en-US" sz="1600" dirty="0" smtClean="0">
                <a:latin typeface="Arial" pitchFamily="34" charset="0"/>
                <a:cs typeface="Arial" pitchFamily="34" charset="0"/>
              </a:rPr>
              <a:t>of freight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87000"/>
              </a:lnSpc>
            </a:pPr>
            <a:r>
              <a:rPr lang="en-US" sz="1200" dirty="0" smtClean="0">
                <a:latin typeface="Arial" pitchFamily="34" charset="0"/>
                <a:cs typeface="Arial" pitchFamily="34" charset="0"/>
              </a:rPr>
              <a:t>(avg. daily volume)</a:t>
            </a:r>
          </a:p>
        </p:txBody>
      </p:sp>
      <p:pic>
        <p:nvPicPr>
          <p:cNvPr id="64" name="Picture 63" descr="S6_ka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133632" y="2910850"/>
            <a:ext cx="793011" cy="796885"/>
          </a:xfrm>
          <a:prstGeom prst="rect">
            <a:avLst/>
          </a:prstGeom>
        </p:spPr>
      </p:pic>
      <p:pic>
        <p:nvPicPr>
          <p:cNvPr id="65" name="Picture 64" descr="S6_ka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187432" y="1526439"/>
            <a:ext cx="1168076" cy="1153480"/>
          </a:xfrm>
          <a:prstGeom prst="rect">
            <a:avLst/>
          </a:prstGeom>
        </p:spPr>
      </p:pic>
      <p:sp>
        <p:nvSpPr>
          <p:cNvPr id="66" name="Retângulo 3"/>
          <p:cNvSpPr>
            <a:spLocks noChangeArrowheads="1"/>
          </p:cNvSpPr>
          <p:nvPr/>
        </p:nvSpPr>
        <p:spPr bwMode="auto">
          <a:xfrm>
            <a:off x="4375785" y="1169278"/>
            <a:ext cx="1567542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dirty="0" smtClean="0">
                <a:solidFill>
                  <a:srgbClr val="4D148C"/>
                </a:solidFill>
                <a:latin typeface="Arial" pitchFamily="34" charset="0"/>
                <a:cs typeface="Arial" pitchFamily="34" charset="0"/>
              </a:rPr>
              <a:t>Move</a:t>
            </a:r>
            <a:endParaRPr lang="en-US" b="1" dirty="0" smtClean="0">
              <a:solidFill>
                <a:srgbClr val="4D148C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8" name="Picture 67" descr="S6_ka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978397">
            <a:off x="5755499" y="2451815"/>
            <a:ext cx="663815" cy="1059403"/>
          </a:xfrm>
          <a:prstGeom prst="rect">
            <a:avLst/>
          </a:prstGeom>
        </p:spPr>
      </p:pic>
      <p:pic>
        <p:nvPicPr>
          <p:cNvPr id="69" name="Picture 68" descr="S6_ka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5621603" flipH="1">
            <a:off x="6836026" y="2451813"/>
            <a:ext cx="663815" cy="1059403"/>
          </a:xfrm>
          <a:prstGeom prst="rect">
            <a:avLst/>
          </a:prstGeom>
        </p:spPr>
      </p:pic>
      <p:pic>
        <p:nvPicPr>
          <p:cNvPr id="70" name="Picture 69" descr="S6_ka.pn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86283" y="2901205"/>
            <a:ext cx="764436" cy="799465"/>
          </a:xfrm>
          <a:prstGeom prst="rect">
            <a:avLst/>
          </a:prstGeom>
        </p:spPr>
      </p:pic>
      <p:pic>
        <p:nvPicPr>
          <p:cNvPr id="71" name="Picture 70" descr="S6_ka.pn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93759" y="1543423"/>
            <a:ext cx="1251515" cy="1146648"/>
          </a:xfrm>
          <a:prstGeom prst="rect">
            <a:avLst/>
          </a:prstGeom>
        </p:spPr>
      </p:pic>
      <p:pic>
        <p:nvPicPr>
          <p:cNvPr id="67" name="Picture 66" descr="S6_ka.png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670" t="9630" r="41502" b="86602"/>
          <a:stretch>
            <a:fillRect/>
          </a:stretch>
        </p:blipFill>
        <p:spPr>
          <a:xfrm>
            <a:off x="4438710" y="2550956"/>
            <a:ext cx="4464844" cy="258371"/>
          </a:xfrm>
          <a:prstGeom prst="rect">
            <a:avLst/>
          </a:prstGeom>
        </p:spPr>
      </p:pic>
      <p:pic>
        <p:nvPicPr>
          <p:cNvPr id="60" name="Picture 59" descr="S6_ka.png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670" t="9630" r="41502" b="82592"/>
          <a:stretch>
            <a:fillRect/>
          </a:stretch>
        </p:blipFill>
        <p:spPr>
          <a:xfrm>
            <a:off x="4438710" y="5307366"/>
            <a:ext cx="4464844" cy="533400"/>
          </a:xfrm>
          <a:prstGeom prst="rect">
            <a:avLst/>
          </a:prstGeom>
        </p:spPr>
      </p:pic>
      <p:pic>
        <p:nvPicPr>
          <p:cNvPr id="73" name="Picture 72" descr="S6_ka.png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205396" y="4214617"/>
            <a:ext cx="692671" cy="698837"/>
          </a:xfrm>
          <a:prstGeom prst="rect">
            <a:avLst/>
          </a:prstGeom>
        </p:spPr>
      </p:pic>
      <p:pic>
        <p:nvPicPr>
          <p:cNvPr id="74" name="Picture 73" descr="S6_ka.png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8183" y="4148503"/>
            <a:ext cx="781392" cy="735496"/>
          </a:xfrm>
          <a:prstGeom prst="rect">
            <a:avLst/>
          </a:prstGeom>
        </p:spPr>
      </p:pic>
      <p:sp>
        <p:nvSpPr>
          <p:cNvPr id="59" name="Retângulo 3"/>
          <p:cNvSpPr>
            <a:spLocks noChangeArrowheads="1"/>
          </p:cNvSpPr>
          <p:nvPr/>
        </p:nvSpPr>
        <p:spPr bwMode="auto">
          <a:xfrm>
            <a:off x="7397328" y="5850596"/>
            <a:ext cx="1251371" cy="681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87000"/>
              </a:lnSpc>
            </a:pPr>
            <a:r>
              <a:rPr lang="en-US" sz="2000" b="1" dirty="0" smtClean="0">
                <a:solidFill>
                  <a:srgbClr val="4D148C"/>
                </a:solidFill>
                <a:latin typeface="Arial" pitchFamily="34" charset="0"/>
                <a:cs typeface="Arial" pitchFamily="34" charset="0"/>
              </a:rPr>
              <a:t>&gt; 220</a:t>
            </a:r>
            <a:r>
              <a:rPr lang="en-US" sz="2000" b="1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2000" b="1" dirty="0" smtClean="0">
                <a:latin typeface="Arial" pitchFamily="34" charset="0"/>
                <a:cs typeface="Arial" pitchFamily="34" charset="0"/>
              </a:rPr>
            </a:br>
            <a:r>
              <a:rPr lang="en-US" sz="1200" dirty="0" smtClean="0">
                <a:latin typeface="Arial" pitchFamily="34" charset="0"/>
                <a:cs typeface="Arial" pitchFamily="34" charset="0"/>
              </a:rPr>
              <a:t>Countries </a:t>
            </a:r>
            <a:br>
              <a:rPr lang="en-US" sz="1200" dirty="0" smtClean="0">
                <a:latin typeface="Arial" pitchFamily="34" charset="0"/>
                <a:cs typeface="Arial" pitchFamily="34" charset="0"/>
              </a:rPr>
            </a:br>
            <a:r>
              <a:rPr lang="en-US" sz="1200" dirty="0" smtClean="0">
                <a:latin typeface="Arial" pitchFamily="34" charset="0"/>
                <a:cs typeface="Arial" pitchFamily="34" charset="0"/>
              </a:rPr>
              <a:t>and territories</a:t>
            </a:r>
          </a:p>
        </p:txBody>
      </p:sp>
      <p:pic>
        <p:nvPicPr>
          <p:cNvPr id="72" name="Picture 71" descr="S6_ka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4724242">
            <a:off x="6337406" y="5399551"/>
            <a:ext cx="397268" cy="457879"/>
          </a:xfrm>
          <a:prstGeom prst="rect">
            <a:avLst/>
          </a:prstGeom>
        </p:spPr>
      </p:pic>
      <p:pic>
        <p:nvPicPr>
          <p:cNvPr id="1026" name="Picture 2" descr="Z:\Criação\Jobs 2012\Brasil\FedEx\PNG\S06_Lean.png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1920" y="5858842"/>
            <a:ext cx="1993159" cy="822693"/>
          </a:xfrm>
          <a:prstGeom prst="rect">
            <a:avLst/>
          </a:prstGeom>
          <a:noFill/>
        </p:spPr>
      </p:pic>
      <p:sp>
        <p:nvSpPr>
          <p:cNvPr id="29" name="Retângulo 3"/>
          <p:cNvSpPr>
            <a:spLocks noChangeArrowheads="1"/>
          </p:cNvSpPr>
          <p:nvPr/>
        </p:nvSpPr>
        <p:spPr bwMode="auto">
          <a:xfrm>
            <a:off x="4375785" y="2746644"/>
            <a:ext cx="1567542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dirty="0" smtClean="0">
                <a:solidFill>
                  <a:srgbClr val="4D148C"/>
                </a:solidFill>
                <a:latin typeface="Arial" pitchFamily="34" charset="0"/>
                <a:cs typeface="Arial" pitchFamily="34" charset="0"/>
              </a:rPr>
              <a:t>Via</a:t>
            </a:r>
            <a:endParaRPr lang="en-US" b="1" dirty="0" smtClean="0">
              <a:solidFill>
                <a:srgbClr val="4D148C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Retângulo 3"/>
          <p:cNvSpPr>
            <a:spLocks noChangeArrowheads="1"/>
          </p:cNvSpPr>
          <p:nvPr/>
        </p:nvSpPr>
        <p:spPr bwMode="auto">
          <a:xfrm>
            <a:off x="4375785" y="5544157"/>
            <a:ext cx="1567542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dirty="0" smtClean="0">
                <a:solidFill>
                  <a:srgbClr val="4D148C"/>
                </a:solidFill>
                <a:latin typeface="Arial" pitchFamily="34" charset="0"/>
                <a:cs typeface="Arial" pitchFamily="34" charset="0"/>
              </a:rPr>
              <a:t>Serving</a:t>
            </a:r>
            <a:endParaRPr lang="en-US" b="1" dirty="0" smtClean="0">
              <a:solidFill>
                <a:srgbClr val="4D148C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94884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5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7" grpId="0"/>
      <p:bldP spid="58" grpId="0"/>
      <p:bldP spid="62" grpId="0"/>
      <p:bldP spid="63" grpId="0"/>
      <p:bldP spid="66" grpId="0"/>
      <p:bldP spid="59" grpId="0"/>
      <p:bldP spid="29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2"/>
          <p:cNvSpPr txBox="1"/>
          <p:nvPr/>
        </p:nvSpPr>
        <p:spPr>
          <a:xfrm>
            <a:off x="2308763" y="2639020"/>
            <a:ext cx="4070345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5400" spc="-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FOOTPRINT</a:t>
            </a:r>
            <a:endParaRPr lang="en-US" sz="5400" spc="-1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48075" y="3132640"/>
            <a:ext cx="531495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6000" b="1" spc="-1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CAPABILITIES</a:t>
            </a:r>
            <a:endParaRPr lang="en-US" sz="6000" b="1" spc="-1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 descr="Z:\Criação\Jobs 2012\Brasil\FedEx\PNG\S14_Lara_3.pn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64000" y="871669"/>
            <a:ext cx="5448300" cy="598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Z:\Criação\Jobs 2012\Brasil\FedEx\PNG\S14_Lara_1.pn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82398" y="1305738"/>
            <a:ext cx="3561602" cy="555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Z:\Criação\Jobs 2012\Brasil\FedEx\PNG\S14_Lara_2.png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51636" y="3864833"/>
            <a:ext cx="5292364" cy="2993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orma livre 14"/>
          <p:cNvSpPr/>
          <p:nvPr/>
        </p:nvSpPr>
        <p:spPr>
          <a:xfrm>
            <a:off x="236452" y="2000420"/>
            <a:ext cx="3649748" cy="1111080"/>
          </a:xfrm>
          <a:custGeom>
            <a:avLst/>
            <a:gdLst>
              <a:gd name="connsiteX0" fmla="*/ 0 w 5849044"/>
              <a:gd name="connsiteY0" fmla="*/ 124802 h 748800"/>
              <a:gd name="connsiteX1" fmla="*/ 124802 w 5849044"/>
              <a:gd name="connsiteY1" fmla="*/ 0 h 748800"/>
              <a:gd name="connsiteX2" fmla="*/ 5724242 w 5849044"/>
              <a:gd name="connsiteY2" fmla="*/ 0 h 748800"/>
              <a:gd name="connsiteX3" fmla="*/ 5849044 w 5849044"/>
              <a:gd name="connsiteY3" fmla="*/ 124802 h 748800"/>
              <a:gd name="connsiteX4" fmla="*/ 5849044 w 5849044"/>
              <a:gd name="connsiteY4" fmla="*/ 623998 h 748800"/>
              <a:gd name="connsiteX5" fmla="*/ 5724242 w 5849044"/>
              <a:gd name="connsiteY5" fmla="*/ 748800 h 748800"/>
              <a:gd name="connsiteX6" fmla="*/ 124802 w 5849044"/>
              <a:gd name="connsiteY6" fmla="*/ 748800 h 748800"/>
              <a:gd name="connsiteX7" fmla="*/ 0 w 5849044"/>
              <a:gd name="connsiteY7" fmla="*/ 623998 h 748800"/>
              <a:gd name="connsiteX8" fmla="*/ 0 w 5849044"/>
              <a:gd name="connsiteY8" fmla="*/ 124802 h 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49044" h="748800">
                <a:moveTo>
                  <a:pt x="0" y="124802"/>
                </a:moveTo>
                <a:cubicBezTo>
                  <a:pt x="0" y="55876"/>
                  <a:pt x="55876" y="0"/>
                  <a:pt x="124802" y="0"/>
                </a:cubicBezTo>
                <a:lnTo>
                  <a:pt x="5724242" y="0"/>
                </a:lnTo>
                <a:cubicBezTo>
                  <a:pt x="5793168" y="0"/>
                  <a:pt x="5849044" y="55876"/>
                  <a:pt x="5849044" y="124802"/>
                </a:cubicBezTo>
                <a:lnTo>
                  <a:pt x="5849044" y="623998"/>
                </a:lnTo>
                <a:cubicBezTo>
                  <a:pt x="5849044" y="692924"/>
                  <a:pt x="5793168" y="748800"/>
                  <a:pt x="5724242" y="748800"/>
                </a:cubicBezTo>
                <a:lnTo>
                  <a:pt x="124802" y="748800"/>
                </a:lnTo>
                <a:cubicBezTo>
                  <a:pt x="55876" y="748800"/>
                  <a:pt x="0" y="692924"/>
                  <a:pt x="0" y="623998"/>
                </a:cubicBezTo>
                <a:lnTo>
                  <a:pt x="0" y="124802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893" tIns="89893" rIns="89893" bIns="89893" numCol="1" spcCol="1270" anchor="t" anchorCtr="0">
            <a:noAutofit/>
          </a:bodyPr>
          <a:lstStyle/>
          <a:p>
            <a:pPr marL="177800" lvl="0" indent="-177800" algn="l" defTabSz="622300">
              <a:lnSpc>
                <a:spcPct val="85000"/>
              </a:lnSpc>
              <a:spcBef>
                <a:spcPct val="0"/>
              </a:spcBef>
              <a:spcAft>
                <a:spcPct val="35000"/>
              </a:spcAft>
              <a:buClr>
                <a:srgbClr val="660099"/>
              </a:buClr>
              <a:buFont typeface="Wingdings" pitchFamily="2" charset="2"/>
              <a:buChar char="§"/>
            </a:pPr>
            <a:r>
              <a:rPr lang="en-US" sz="1500" kern="1200" dirty="0" smtClean="0">
                <a:solidFill>
                  <a:schemeClr val="tx1"/>
                </a:solidFill>
                <a:latin typeface="Arial Narrow" pitchFamily="34" charset="0"/>
                <a:cs typeface="Arial" pitchFamily="34" charset="0"/>
              </a:rPr>
              <a:t>No other private sector transportation integrator in Brazil has an air-ground </a:t>
            </a:r>
            <a:r>
              <a:rPr lang="en-US" sz="1500" b="1" kern="1200" dirty="0" smtClean="0">
                <a:solidFill>
                  <a:srgbClr val="FF6600"/>
                </a:solidFill>
                <a:latin typeface="Arial Narrow" pitchFamily="34" charset="0"/>
                <a:cs typeface="Arial" pitchFamily="34" charset="0"/>
              </a:rPr>
              <a:t>infrastructure that connects 96% of Brazil’s </a:t>
            </a:r>
            <a:r>
              <a:rPr lang="en-US" sz="1500" kern="1200" dirty="0" smtClean="0">
                <a:solidFill>
                  <a:schemeClr val="tx1"/>
                </a:solidFill>
                <a:latin typeface="Arial Narrow" pitchFamily="34" charset="0"/>
                <a:cs typeface="Arial" pitchFamily="34" charset="0"/>
              </a:rPr>
              <a:t>GDP and connects Brazil to a global network </a:t>
            </a:r>
            <a:r>
              <a:rPr lang="en-US" sz="1500" b="1" kern="1200" dirty="0" smtClean="0">
                <a:solidFill>
                  <a:srgbClr val="FF6600"/>
                </a:solidFill>
                <a:latin typeface="Arial Narrow" pitchFamily="34" charset="0"/>
                <a:cs typeface="Arial" pitchFamily="34" charset="0"/>
              </a:rPr>
              <a:t>serving 220 countries and territories</a:t>
            </a:r>
            <a:endParaRPr lang="pt-BR" sz="1500" b="1" kern="1200" dirty="0">
              <a:solidFill>
                <a:srgbClr val="FF660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6" name="Forma livre 15"/>
          <p:cNvSpPr/>
          <p:nvPr/>
        </p:nvSpPr>
        <p:spPr>
          <a:xfrm>
            <a:off x="236452" y="3098020"/>
            <a:ext cx="3649747" cy="906400"/>
          </a:xfrm>
          <a:custGeom>
            <a:avLst/>
            <a:gdLst>
              <a:gd name="connsiteX0" fmla="*/ 0 w 5849044"/>
              <a:gd name="connsiteY0" fmla="*/ 124802 h 748800"/>
              <a:gd name="connsiteX1" fmla="*/ 124802 w 5849044"/>
              <a:gd name="connsiteY1" fmla="*/ 0 h 748800"/>
              <a:gd name="connsiteX2" fmla="*/ 5724242 w 5849044"/>
              <a:gd name="connsiteY2" fmla="*/ 0 h 748800"/>
              <a:gd name="connsiteX3" fmla="*/ 5849044 w 5849044"/>
              <a:gd name="connsiteY3" fmla="*/ 124802 h 748800"/>
              <a:gd name="connsiteX4" fmla="*/ 5849044 w 5849044"/>
              <a:gd name="connsiteY4" fmla="*/ 623998 h 748800"/>
              <a:gd name="connsiteX5" fmla="*/ 5724242 w 5849044"/>
              <a:gd name="connsiteY5" fmla="*/ 748800 h 748800"/>
              <a:gd name="connsiteX6" fmla="*/ 124802 w 5849044"/>
              <a:gd name="connsiteY6" fmla="*/ 748800 h 748800"/>
              <a:gd name="connsiteX7" fmla="*/ 0 w 5849044"/>
              <a:gd name="connsiteY7" fmla="*/ 623998 h 748800"/>
              <a:gd name="connsiteX8" fmla="*/ 0 w 5849044"/>
              <a:gd name="connsiteY8" fmla="*/ 124802 h 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49044" h="748800">
                <a:moveTo>
                  <a:pt x="0" y="124802"/>
                </a:moveTo>
                <a:cubicBezTo>
                  <a:pt x="0" y="55876"/>
                  <a:pt x="55876" y="0"/>
                  <a:pt x="124802" y="0"/>
                </a:cubicBezTo>
                <a:lnTo>
                  <a:pt x="5724242" y="0"/>
                </a:lnTo>
                <a:cubicBezTo>
                  <a:pt x="5793168" y="0"/>
                  <a:pt x="5849044" y="55876"/>
                  <a:pt x="5849044" y="124802"/>
                </a:cubicBezTo>
                <a:lnTo>
                  <a:pt x="5849044" y="623998"/>
                </a:lnTo>
                <a:cubicBezTo>
                  <a:pt x="5849044" y="692924"/>
                  <a:pt x="5793168" y="748800"/>
                  <a:pt x="5724242" y="748800"/>
                </a:cubicBezTo>
                <a:lnTo>
                  <a:pt x="124802" y="748800"/>
                </a:lnTo>
                <a:cubicBezTo>
                  <a:pt x="55876" y="748800"/>
                  <a:pt x="0" y="692924"/>
                  <a:pt x="0" y="623998"/>
                </a:cubicBezTo>
                <a:lnTo>
                  <a:pt x="0" y="124802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893" tIns="89893" rIns="89893" bIns="89893" numCol="1" spcCol="1270" anchor="t" anchorCtr="0">
            <a:noAutofit/>
          </a:bodyPr>
          <a:lstStyle/>
          <a:p>
            <a:pPr marL="177800" indent="-177800" defTabSz="622300">
              <a:lnSpc>
                <a:spcPct val="85000"/>
              </a:lnSpc>
              <a:spcBef>
                <a:spcPct val="0"/>
              </a:spcBef>
              <a:spcAft>
                <a:spcPct val="35000"/>
              </a:spcAft>
              <a:buClr>
                <a:srgbClr val="660099"/>
              </a:buClr>
              <a:buFont typeface="Wingdings" pitchFamily="2" charset="2"/>
              <a:buChar char="§"/>
            </a:pPr>
            <a:r>
              <a:rPr lang="en-US" sz="1500" dirty="0">
                <a:solidFill>
                  <a:schemeClr val="tx1"/>
                </a:solidFill>
                <a:latin typeface="Arial Narrow" pitchFamily="34" charset="0"/>
                <a:cs typeface="Arial" pitchFamily="34" charset="0"/>
              </a:rPr>
              <a:t>No private sector company in Brazil has a </a:t>
            </a:r>
            <a:r>
              <a:rPr lang="en-US" sz="1500" b="1" dirty="0">
                <a:solidFill>
                  <a:srgbClr val="FF6600"/>
                </a:solidFill>
                <a:latin typeface="Arial Narrow" pitchFamily="34" charset="0"/>
                <a:cs typeface="Arial" pitchFamily="34" charset="0"/>
              </a:rPr>
              <a:t>larger domestic transportation and logistics infrastructure</a:t>
            </a:r>
            <a:r>
              <a:rPr lang="en-US" sz="1500" dirty="0">
                <a:solidFill>
                  <a:schemeClr val="tx1"/>
                </a:solidFill>
                <a:latin typeface="Arial Narrow" pitchFamily="34" charset="0"/>
                <a:cs typeface="Arial" pitchFamily="34" charset="0"/>
              </a:rPr>
              <a:t>, combined with international flight operations, than FedEx</a:t>
            </a:r>
            <a:endParaRPr lang="pt-BR" sz="1500" dirty="0">
              <a:solidFill>
                <a:schemeClr val="tx1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7" name="Forma livre 16"/>
          <p:cNvSpPr/>
          <p:nvPr/>
        </p:nvSpPr>
        <p:spPr>
          <a:xfrm>
            <a:off x="236451" y="4041740"/>
            <a:ext cx="3649747" cy="556000"/>
          </a:xfrm>
          <a:custGeom>
            <a:avLst/>
            <a:gdLst>
              <a:gd name="connsiteX0" fmla="*/ 0 w 5849044"/>
              <a:gd name="connsiteY0" fmla="*/ 124802 h 748800"/>
              <a:gd name="connsiteX1" fmla="*/ 124802 w 5849044"/>
              <a:gd name="connsiteY1" fmla="*/ 0 h 748800"/>
              <a:gd name="connsiteX2" fmla="*/ 5724242 w 5849044"/>
              <a:gd name="connsiteY2" fmla="*/ 0 h 748800"/>
              <a:gd name="connsiteX3" fmla="*/ 5849044 w 5849044"/>
              <a:gd name="connsiteY3" fmla="*/ 124802 h 748800"/>
              <a:gd name="connsiteX4" fmla="*/ 5849044 w 5849044"/>
              <a:gd name="connsiteY4" fmla="*/ 623998 h 748800"/>
              <a:gd name="connsiteX5" fmla="*/ 5724242 w 5849044"/>
              <a:gd name="connsiteY5" fmla="*/ 748800 h 748800"/>
              <a:gd name="connsiteX6" fmla="*/ 124802 w 5849044"/>
              <a:gd name="connsiteY6" fmla="*/ 748800 h 748800"/>
              <a:gd name="connsiteX7" fmla="*/ 0 w 5849044"/>
              <a:gd name="connsiteY7" fmla="*/ 623998 h 748800"/>
              <a:gd name="connsiteX8" fmla="*/ 0 w 5849044"/>
              <a:gd name="connsiteY8" fmla="*/ 124802 h 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49044" h="748800">
                <a:moveTo>
                  <a:pt x="0" y="124802"/>
                </a:moveTo>
                <a:cubicBezTo>
                  <a:pt x="0" y="55876"/>
                  <a:pt x="55876" y="0"/>
                  <a:pt x="124802" y="0"/>
                </a:cubicBezTo>
                <a:lnTo>
                  <a:pt x="5724242" y="0"/>
                </a:lnTo>
                <a:cubicBezTo>
                  <a:pt x="5793168" y="0"/>
                  <a:pt x="5849044" y="55876"/>
                  <a:pt x="5849044" y="124802"/>
                </a:cubicBezTo>
                <a:lnTo>
                  <a:pt x="5849044" y="623998"/>
                </a:lnTo>
                <a:cubicBezTo>
                  <a:pt x="5849044" y="692924"/>
                  <a:pt x="5793168" y="748800"/>
                  <a:pt x="5724242" y="748800"/>
                </a:cubicBezTo>
                <a:lnTo>
                  <a:pt x="124802" y="748800"/>
                </a:lnTo>
                <a:cubicBezTo>
                  <a:pt x="55876" y="748800"/>
                  <a:pt x="0" y="692924"/>
                  <a:pt x="0" y="623998"/>
                </a:cubicBezTo>
                <a:lnTo>
                  <a:pt x="0" y="124802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893" tIns="89893" rIns="89893" bIns="89893" numCol="1" spcCol="1270" anchor="t" anchorCtr="0">
            <a:noAutofit/>
          </a:bodyPr>
          <a:lstStyle/>
          <a:p>
            <a:pPr marL="177800" indent="-177800" defTabSz="622300">
              <a:lnSpc>
                <a:spcPct val="85000"/>
              </a:lnSpc>
              <a:spcBef>
                <a:spcPct val="0"/>
              </a:spcBef>
              <a:spcAft>
                <a:spcPct val="35000"/>
              </a:spcAft>
              <a:buClr>
                <a:srgbClr val="660099"/>
              </a:buClr>
              <a:buFont typeface="Wingdings" pitchFamily="2" charset="2"/>
              <a:buChar char="§"/>
            </a:pPr>
            <a:r>
              <a:rPr lang="pt-BR" sz="1500" dirty="0">
                <a:solidFill>
                  <a:schemeClr val="tx1"/>
                </a:solidFill>
                <a:latin typeface="Arial Narrow" pitchFamily="34" charset="0"/>
                <a:cs typeface="Arial" pitchFamily="34" charset="0"/>
              </a:rPr>
              <a:t>FedEx has the</a:t>
            </a:r>
            <a:r>
              <a:rPr lang="pt-BR" sz="1500" b="1" dirty="0">
                <a:solidFill>
                  <a:srgbClr val="FF6600"/>
                </a:solidFill>
                <a:latin typeface="Arial Narrow" pitchFamily="34" charset="0"/>
                <a:cs typeface="Arial" pitchFamily="34" charset="0"/>
              </a:rPr>
              <a:t> largest coverage in Brazil </a:t>
            </a:r>
            <a:r>
              <a:rPr lang="pt-BR" sz="1500" dirty="0">
                <a:solidFill>
                  <a:schemeClr val="tx1"/>
                </a:solidFill>
                <a:latin typeface="Arial Narrow" pitchFamily="34" charset="0"/>
                <a:cs typeface="Arial" pitchFamily="34" charset="0"/>
              </a:rPr>
              <a:t>among all transportation companies</a:t>
            </a:r>
          </a:p>
        </p:txBody>
      </p:sp>
      <p:sp>
        <p:nvSpPr>
          <p:cNvPr id="18" name="Forma livre 17"/>
          <p:cNvSpPr/>
          <p:nvPr/>
        </p:nvSpPr>
        <p:spPr>
          <a:xfrm>
            <a:off x="236452" y="4596960"/>
            <a:ext cx="3505848" cy="510400"/>
          </a:xfrm>
          <a:custGeom>
            <a:avLst/>
            <a:gdLst>
              <a:gd name="connsiteX0" fmla="*/ 0 w 5849044"/>
              <a:gd name="connsiteY0" fmla="*/ 124802 h 748800"/>
              <a:gd name="connsiteX1" fmla="*/ 124802 w 5849044"/>
              <a:gd name="connsiteY1" fmla="*/ 0 h 748800"/>
              <a:gd name="connsiteX2" fmla="*/ 5724242 w 5849044"/>
              <a:gd name="connsiteY2" fmla="*/ 0 h 748800"/>
              <a:gd name="connsiteX3" fmla="*/ 5849044 w 5849044"/>
              <a:gd name="connsiteY3" fmla="*/ 124802 h 748800"/>
              <a:gd name="connsiteX4" fmla="*/ 5849044 w 5849044"/>
              <a:gd name="connsiteY4" fmla="*/ 623998 h 748800"/>
              <a:gd name="connsiteX5" fmla="*/ 5724242 w 5849044"/>
              <a:gd name="connsiteY5" fmla="*/ 748800 h 748800"/>
              <a:gd name="connsiteX6" fmla="*/ 124802 w 5849044"/>
              <a:gd name="connsiteY6" fmla="*/ 748800 h 748800"/>
              <a:gd name="connsiteX7" fmla="*/ 0 w 5849044"/>
              <a:gd name="connsiteY7" fmla="*/ 623998 h 748800"/>
              <a:gd name="connsiteX8" fmla="*/ 0 w 5849044"/>
              <a:gd name="connsiteY8" fmla="*/ 124802 h 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49044" h="748800">
                <a:moveTo>
                  <a:pt x="0" y="124802"/>
                </a:moveTo>
                <a:cubicBezTo>
                  <a:pt x="0" y="55876"/>
                  <a:pt x="55876" y="0"/>
                  <a:pt x="124802" y="0"/>
                </a:cubicBezTo>
                <a:lnTo>
                  <a:pt x="5724242" y="0"/>
                </a:lnTo>
                <a:cubicBezTo>
                  <a:pt x="5793168" y="0"/>
                  <a:pt x="5849044" y="55876"/>
                  <a:pt x="5849044" y="124802"/>
                </a:cubicBezTo>
                <a:lnTo>
                  <a:pt x="5849044" y="623998"/>
                </a:lnTo>
                <a:cubicBezTo>
                  <a:pt x="5849044" y="692924"/>
                  <a:pt x="5793168" y="748800"/>
                  <a:pt x="5724242" y="748800"/>
                </a:cubicBezTo>
                <a:lnTo>
                  <a:pt x="124802" y="748800"/>
                </a:lnTo>
                <a:cubicBezTo>
                  <a:pt x="55876" y="748800"/>
                  <a:pt x="0" y="692924"/>
                  <a:pt x="0" y="623998"/>
                </a:cubicBezTo>
                <a:lnTo>
                  <a:pt x="0" y="124802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893" tIns="89893" rIns="89893" bIns="89893" numCol="1" spcCol="1270" anchor="t" anchorCtr="0">
            <a:noAutofit/>
          </a:bodyPr>
          <a:lstStyle/>
          <a:p>
            <a:pPr marL="177800" indent="-177800" defTabSz="622300">
              <a:lnSpc>
                <a:spcPct val="85000"/>
              </a:lnSpc>
              <a:spcBef>
                <a:spcPct val="0"/>
              </a:spcBef>
              <a:spcAft>
                <a:spcPct val="35000"/>
              </a:spcAft>
              <a:buClr>
                <a:srgbClr val="660099"/>
              </a:buClr>
              <a:buFont typeface="Wingdings" pitchFamily="2" charset="2"/>
              <a:buChar char="§"/>
            </a:pPr>
            <a:r>
              <a:rPr lang="pt-BR" sz="1500" dirty="0">
                <a:solidFill>
                  <a:schemeClr val="tx1"/>
                </a:solidFill>
                <a:latin typeface="Arial Narrow" pitchFamily="34" charset="0"/>
                <a:cs typeface="Arial" pitchFamily="34" charset="0"/>
              </a:rPr>
              <a:t>FedEx has the </a:t>
            </a:r>
            <a:r>
              <a:rPr lang="pt-BR" sz="1500" b="1" dirty="0">
                <a:solidFill>
                  <a:srgbClr val="FF6600"/>
                </a:solidFill>
                <a:latin typeface="Arial Narrow" pitchFamily="34" charset="0"/>
                <a:cs typeface="Arial" pitchFamily="34" charset="0"/>
              </a:rPr>
              <a:t>largest aircraft capacity </a:t>
            </a:r>
            <a:r>
              <a:rPr lang="pt-BR" sz="1500" dirty="0">
                <a:solidFill>
                  <a:schemeClr val="tx1"/>
                </a:solidFill>
                <a:latin typeface="Arial Narrow" pitchFamily="34" charset="0"/>
                <a:cs typeface="Arial" pitchFamily="34" charset="0"/>
              </a:rPr>
              <a:t>operating in Brazil among integrators</a:t>
            </a:r>
          </a:p>
        </p:txBody>
      </p:sp>
      <p:sp>
        <p:nvSpPr>
          <p:cNvPr id="19" name="Forma livre 18"/>
          <p:cNvSpPr/>
          <p:nvPr/>
        </p:nvSpPr>
        <p:spPr>
          <a:xfrm>
            <a:off x="236450" y="5144680"/>
            <a:ext cx="3137549" cy="374400"/>
          </a:xfrm>
          <a:custGeom>
            <a:avLst/>
            <a:gdLst>
              <a:gd name="connsiteX0" fmla="*/ 0 w 5849044"/>
              <a:gd name="connsiteY0" fmla="*/ 124802 h 748800"/>
              <a:gd name="connsiteX1" fmla="*/ 124802 w 5849044"/>
              <a:gd name="connsiteY1" fmla="*/ 0 h 748800"/>
              <a:gd name="connsiteX2" fmla="*/ 5724242 w 5849044"/>
              <a:gd name="connsiteY2" fmla="*/ 0 h 748800"/>
              <a:gd name="connsiteX3" fmla="*/ 5849044 w 5849044"/>
              <a:gd name="connsiteY3" fmla="*/ 124802 h 748800"/>
              <a:gd name="connsiteX4" fmla="*/ 5849044 w 5849044"/>
              <a:gd name="connsiteY4" fmla="*/ 623998 h 748800"/>
              <a:gd name="connsiteX5" fmla="*/ 5724242 w 5849044"/>
              <a:gd name="connsiteY5" fmla="*/ 748800 h 748800"/>
              <a:gd name="connsiteX6" fmla="*/ 124802 w 5849044"/>
              <a:gd name="connsiteY6" fmla="*/ 748800 h 748800"/>
              <a:gd name="connsiteX7" fmla="*/ 0 w 5849044"/>
              <a:gd name="connsiteY7" fmla="*/ 623998 h 748800"/>
              <a:gd name="connsiteX8" fmla="*/ 0 w 5849044"/>
              <a:gd name="connsiteY8" fmla="*/ 124802 h 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49044" h="748800">
                <a:moveTo>
                  <a:pt x="0" y="124802"/>
                </a:moveTo>
                <a:cubicBezTo>
                  <a:pt x="0" y="55876"/>
                  <a:pt x="55876" y="0"/>
                  <a:pt x="124802" y="0"/>
                </a:cubicBezTo>
                <a:lnTo>
                  <a:pt x="5724242" y="0"/>
                </a:lnTo>
                <a:cubicBezTo>
                  <a:pt x="5793168" y="0"/>
                  <a:pt x="5849044" y="55876"/>
                  <a:pt x="5849044" y="124802"/>
                </a:cubicBezTo>
                <a:lnTo>
                  <a:pt x="5849044" y="623998"/>
                </a:lnTo>
                <a:cubicBezTo>
                  <a:pt x="5849044" y="692924"/>
                  <a:pt x="5793168" y="748800"/>
                  <a:pt x="5724242" y="748800"/>
                </a:cubicBezTo>
                <a:lnTo>
                  <a:pt x="124802" y="748800"/>
                </a:lnTo>
                <a:cubicBezTo>
                  <a:pt x="55876" y="748800"/>
                  <a:pt x="0" y="692924"/>
                  <a:pt x="0" y="623998"/>
                </a:cubicBezTo>
                <a:lnTo>
                  <a:pt x="0" y="124802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893" tIns="89893" rIns="89893" bIns="89893" numCol="1" spcCol="1270" anchor="t" anchorCtr="0">
            <a:noAutofit/>
          </a:bodyPr>
          <a:lstStyle/>
          <a:p>
            <a:pPr marL="177800" indent="-177800" defTabSz="622300">
              <a:lnSpc>
                <a:spcPct val="85000"/>
              </a:lnSpc>
              <a:spcBef>
                <a:spcPct val="0"/>
              </a:spcBef>
              <a:spcAft>
                <a:spcPct val="35000"/>
              </a:spcAft>
              <a:buClr>
                <a:srgbClr val="660099"/>
              </a:buClr>
              <a:buFont typeface="Wingdings" pitchFamily="2" charset="2"/>
              <a:buChar char="§"/>
            </a:pPr>
            <a:r>
              <a:rPr lang="pt-BR" sz="1500" b="1" dirty="0">
                <a:solidFill>
                  <a:srgbClr val="FF6600"/>
                </a:solidFill>
                <a:latin typeface="Arial Narrow" pitchFamily="34" charset="0"/>
                <a:cs typeface="Arial" pitchFamily="34" charset="0"/>
              </a:rPr>
              <a:t>Customized </a:t>
            </a:r>
            <a:r>
              <a:rPr lang="pt-BR" sz="1500" dirty="0">
                <a:solidFill>
                  <a:schemeClr val="tx1"/>
                </a:solidFill>
                <a:latin typeface="Arial Narrow" pitchFamily="34" charset="0"/>
                <a:cs typeface="Arial" pitchFamily="34" charset="0"/>
              </a:rPr>
              <a:t>logistics solutions</a:t>
            </a:r>
          </a:p>
        </p:txBody>
      </p:sp>
      <p:sp>
        <p:nvSpPr>
          <p:cNvPr id="20" name="Forma livre 19"/>
          <p:cNvSpPr/>
          <p:nvPr/>
        </p:nvSpPr>
        <p:spPr>
          <a:xfrm>
            <a:off x="236451" y="5519080"/>
            <a:ext cx="3649749" cy="748800"/>
          </a:xfrm>
          <a:custGeom>
            <a:avLst/>
            <a:gdLst>
              <a:gd name="connsiteX0" fmla="*/ 0 w 5849044"/>
              <a:gd name="connsiteY0" fmla="*/ 124802 h 748800"/>
              <a:gd name="connsiteX1" fmla="*/ 124802 w 5849044"/>
              <a:gd name="connsiteY1" fmla="*/ 0 h 748800"/>
              <a:gd name="connsiteX2" fmla="*/ 5724242 w 5849044"/>
              <a:gd name="connsiteY2" fmla="*/ 0 h 748800"/>
              <a:gd name="connsiteX3" fmla="*/ 5849044 w 5849044"/>
              <a:gd name="connsiteY3" fmla="*/ 124802 h 748800"/>
              <a:gd name="connsiteX4" fmla="*/ 5849044 w 5849044"/>
              <a:gd name="connsiteY4" fmla="*/ 623998 h 748800"/>
              <a:gd name="connsiteX5" fmla="*/ 5724242 w 5849044"/>
              <a:gd name="connsiteY5" fmla="*/ 748800 h 748800"/>
              <a:gd name="connsiteX6" fmla="*/ 124802 w 5849044"/>
              <a:gd name="connsiteY6" fmla="*/ 748800 h 748800"/>
              <a:gd name="connsiteX7" fmla="*/ 0 w 5849044"/>
              <a:gd name="connsiteY7" fmla="*/ 623998 h 748800"/>
              <a:gd name="connsiteX8" fmla="*/ 0 w 5849044"/>
              <a:gd name="connsiteY8" fmla="*/ 124802 h 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49044" h="748800">
                <a:moveTo>
                  <a:pt x="0" y="124802"/>
                </a:moveTo>
                <a:cubicBezTo>
                  <a:pt x="0" y="55876"/>
                  <a:pt x="55876" y="0"/>
                  <a:pt x="124802" y="0"/>
                </a:cubicBezTo>
                <a:lnTo>
                  <a:pt x="5724242" y="0"/>
                </a:lnTo>
                <a:cubicBezTo>
                  <a:pt x="5793168" y="0"/>
                  <a:pt x="5849044" y="55876"/>
                  <a:pt x="5849044" y="124802"/>
                </a:cubicBezTo>
                <a:lnTo>
                  <a:pt x="5849044" y="623998"/>
                </a:lnTo>
                <a:cubicBezTo>
                  <a:pt x="5849044" y="692924"/>
                  <a:pt x="5793168" y="748800"/>
                  <a:pt x="5724242" y="748800"/>
                </a:cubicBezTo>
                <a:lnTo>
                  <a:pt x="124802" y="748800"/>
                </a:lnTo>
                <a:cubicBezTo>
                  <a:pt x="55876" y="748800"/>
                  <a:pt x="0" y="692924"/>
                  <a:pt x="0" y="623998"/>
                </a:cubicBezTo>
                <a:lnTo>
                  <a:pt x="0" y="124802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893" tIns="89893" rIns="89893" bIns="89893" numCol="1" spcCol="1270" anchor="t" anchorCtr="0">
            <a:noAutofit/>
          </a:bodyPr>
          <a:lstStyle/>
          <a:p>
            <a:pPr marL="177800" indent="-177800" defTabSz="622300">
              <a:lnSpc>
                <a:spcPct val="85000"/>
              </a:lnSpc>
              <a:spcBef>
                <a:spcPct val="0"/>
              </a:spcBef>
              <a:spcAft>
                <a:spcPct val="35000"/>
              </a:spcAft>
              <a:buClr>
                <a:srgbClr val="660099"/>
              </a:buClr>
              <a:buFont typeface="Wingdings" pitchFamily="2" charset="2"/>
              <a:buChar char="§"/>
            </a:pPr>
            <a:r>
              <a:rPr lang="pt-BR" sz="1500" b="1" dirty="0">
                <a:solidFill>
                  <a:srgbClr val="FF6600"/>
                </a:solidFill>
                <a:latin typeface="Arial Narrow" pitchFamily="34" charset="0"/>
                <a:cs typeface="Arial" pitchFamily="34" charset="0"/>
              </a:rPr>
              <a:t>State of the art automation tools </a:t>
            </a:r>
            <a:r>
              <a:rPr lang="pt-BR" sz="1500" b="1" dirty="0" smtClean="0">
                <a:solidFill>
                  <a:srgbClr val="FF6600"/>
                </a:solidFill>
                <a:latin typeface="Arial Narrow" pitchFamily="34" charset="0"/>
                <a:cs typeface="Arial" pitchFamily="34" charset="0"/>
              </a:rPr>
              <a:t/>
            </a:r>
            <a:br>
              <a:rPr lang="pt-BR" sz="1500" b="1" dirty="0" smtClean="0">
                <a:solidFill>
                  <a:srgbClr val="FF6600"/>
                </a:solidFill>
                <a:latin typeface="Arial Narrow" pitchFamily="34" charset="0"/>
                <a:cs typeface="Arial" pitchFamily="34" charset="0"/>
              </a:rPr>
            </a:br>
            <a:r>
              <a:rPr lang="pt-BR" sz="1500" dirty="0" smtClean="0">
                <a:solidFill>
                  <a:schemeClr val="tx1"/>
                </a:solidFill>
                <a:latin typeface="Arial Narrow" pitchFamily="34" charset="0"/>
                <a:cs typeface="Arial" pitchFamily="34" charset="0"/>
              </a:rPr>
              <a:t>for </a:t>
            </a:r>
            <a:r>
              <a:rPr lang="pt-BR" sz="1500" dirty="0">
                <a:solidFill>
                  <a:schemeClr val="tx1"/>
                </a:solidFill>
                <a:latin typeface="Arial Narrow" pitchFamily="34" charset="0"/>
                <a:cs typeface="Arial" pitchFamily="34" charset="0"/>
              </a:rPr>
              <a:t>shipping, tracking and managing </a:t>
            </a:r>
            <a:r>
              <a:rPr lang="pt-BR" sz="1500" dirty="0" smtClean="0">
                <a:solidFill>
                  <a:schemeClr val="tx1"/>
                </a:solidFill>
                <a:latin typeface="Arial Narrow" pitchFamily="34" charset="0"/>
                <a:cs typeface="Arial" pitchFamily="34" charset="0"/>
              </a:rPr>
              <a:t/>
            </a:r>
            <a:br>
              <a:rPr lang="pt-BR" sz="1500" dirty="0" smtClean="0">
                <a:solidFill>
                  <a:schemeClr val="tx1"/>
                </a:solidFill>
                <a:latin typeface="Arial Narrow" pitchFamily="34" charset="0"/>
                <a:cs typeface="Arial" pitchFamily="34" charset="0"/>
              </a:rPr>
            </a:br>
            <a:r>
              <a:rPr lang="pt-BR" sz="1500" dirty="0" smtClean="0">
                <a:solidFill>
                  <a:schemeClr val="tx1"/>
                </a:solidFill>
                <a:latin typeface="Arial Narrow" pitchFamily="34" charset="0"/>
                <a:cs typeface="Arial" pitchFamily="34" charset="0"/>
              </a:rPr>
              <a:t>your </a:t>
            </a:r>
            <a:r>
              <a:rPr lang="pt-BR" sz="1500" dirty="0">
                <a:solidFill>
                  <a:schemeClr val="tx1"/>
                </a:solidFill>
                <a:latin typeface="Arial Narrow" pitchFamily="34" charset="0"/>
                <a:cs typeface="Arial" pitchFamily="34" charset="0"/>
              </a:rPr>
              <a:t>account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5686" y="1027200"/>
            <a:ext cx="3818314" cy="982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defPPr>
              <a:defRPr lang="en-US"/>
            </a:defPPr>
            <a:lvl1pPr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defRPr sz="2800">
                <a:solidFill>
                  <a:prstClr val="black"/>
                </a:solidFill>
                <a:latin typeface="Arial" charset="0"/>
                <a:ea typeface="Times New Roman" pitchFamily="18" charset="0"/>
                <a:cs typeface="Arial" charset="0"/>
              </a:defRPr>
            </a:lvl1pPr>
          </a:lstStyle>
          <a:p>
            <a:r>
              <a:rPr lang="en-US" sz="1600" b="1" dirty="0"/>
              <a:t>FedEx has </a:t>
            </a:r>
            <a:r>
              <a:rPr lang="en-US" sz="1600" b="1" dirty="0" smtClean="0"/>
              <a:t>largest </a:t>
            </a:r>
            <a:r>
              <a:rPr lang="en-US" sz="1600" b="1" dirty="0"/>
              <a:t>combined air and ground transportation </a:t>
            </a:r>
            <a:r>
              <a:rPr lang="en-US" sz="1600" b="1" dirty="0" smtClean="0"/>
              <a:t>infrastructure of any private sector company </a:t>
            </a:r>
            <a:r>
              <a:rPr lang="en-US" sz="1600" b="1" dirty="0"/>
              <a:t>in Brazil</a:t>
            </a:r>
            <a:endParaRPr lang="pt-BR" sz="1600" b="1" dirty="0"/>
          </a:p>
        </p:txBody>
      </p:sp>
      <p:sp>
        <p:nvSpPr>
          <p:cNvPr id="22" name="Retângulo 3"/>
          <p:cNvSpPr>
            <a:spLocks noChangeArrowheads="1"/>
          </p:cNvSpPr>
          <p:nvPr/>
        </p:nvSpPr>
        <p:spPr bwMode="auto">
          <a:xfrm>
            <a:off x="152400" y="298450"/>
            <a:ext cx="70866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sz="2500" b="1">
                <a:solidFill>
                  <a:srgbClr val="4D148C"/>
                </a:solidFill>
                <a:latin typeface="Arial" pitchFamily="34" charset="0"/>
                <a:cs typeface="Arial" pitchFamily="34" charset="0"/>
              </a:rPr>
              <a:t>FedEx Brazil Key Strengths</a:t>
            </a:r>
          </a:p>
        </p:txBody>
      </p:sp>
    </p:spTree>
    <p:extLst>
      <p:ext uri="{BB962C8B-B14F-4D97-AF65-F5344CB8AC3E}">
        <p14:creationId xmlns:p14="http://schemas.microsoft.com/office/powerpoint/2010/main" val="412603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Z:\Criação\Jobs 2012\Brasil\FedEx\PNG\S15_Lara_4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528"/>
          <a:stretch/>
        </p:blipFill>
        <p:spPr bwMode="auto">
          <a:xfrm>
            <a:off x="2882900" y="0"/>
            <a:ext cx="62611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Z:\Criação\Jobs 2012\Brasil\FedEx\PNG\S15_Lara_1.pn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76200"/>
            <a:ext cx="9144000" cy="92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Z:\Criação\Jobs 2012\Brasil\FedEx\PNG\S15_Lara_5.pn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278" t="42916"/>
          <a:stretch/>
        </p:blipFill>
        <p:spPr bwMode="auto">
          <a:xfrm>
            <a:off x="6426200" y="2943198"/>
            <a:ext cx="2717800" cy="391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Z:\Criação\Jobs 2012\Brasil\FedEx\PNG\S15_Lara_6.png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278" t="45789" b="16509"/>
          <a:stretch/>
        </p:blipFill>
        <p:spPr bwMode="auto">
          <a:xfrm>
            <a:off x="6426200" y="3140198"/>
            <a:ext cx="2717800" cy="258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98800" y="4090440"/>
            <a:ext cx="4965700" cy="2767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9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51500" y="1391826"/>
            <a:ext cx="3492500" cy="2265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6" name="Picture 10" descr="Z:\Criação\Jobs 2012\Brasil\FedEx\PNG\S15_Lara_2.png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629" r="28333"/>
          <a:stretch/>
        </p:blipFill>
        <p:spPr bwMode="auto">
          <a:xfrm>
            <a:off x="-29028" y="1003300"/>
            <a:ext cx="6553200" cy="585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7" name="Tabela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342612"/>
              </p:ext>
            </p:extLst>
          </p:nvPr>
        </p:nvGraphicFramePr>
        <p:xfrm>
          <a:off x="-29028" y="1676400"/>
          <a:ext cx="5753100" cy="4366305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1509204"/>
                <a:gridCol w="4243896"/>
              </a:tblGrid>
              <a:tr h="430040">
                <a:tc>
                  <a:txBody>
                    <a:bodyPr/>
                    <a:lstStyle/>
                    <a:p>
                      <a:pPr lvl="0" algn="r" defTabSz="8890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r>
                        <a:rPr lang="pt-BR" sz="1200" b="1" kern="1200" dirty="0" smtClean="0">
                          <a:latin typeface="Arial" pitchFamily="34" charset="0"/>
                          <a:cs typeface="Arial" pitchFamily="34" charset="0"/>
                        </a:rPr>
                        <a:t>Brazil Headquarters</a:t>
                      </a:r>
                      <a:endParaRPr lang="pt-BR" sz="1200" b="1" kern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algn="l" defTabSz="71120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</a:pPr>
                      <a:r>
                        <a:rPr lang="pt-BR" sz="1300" b="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São Paulo and Recife</a:t>
                      </a:r>
                      <a:endParaRPr lang="pt-BR" sz="1300" b="0" kern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47958">
                <a:tc>
                  <a:txBody>
                    <a:bodyPr/>
                    <a:lstStyle/>
                    <a:p>
                      <a:pPr lvl="0" algn="r" defTabSz="8890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r>
                        <a:rPr lang="pt-BR" sz="1200" b="1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Employees</a:t>
                      </a:r>
                      <a:endParaRPr lang="pt-BR" sz="1200" b="1" kern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711200" rtl="0" eaLnBrk="1" fontAlgn="auto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00" b="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pt-BR" sz="1300" b="0" kern="1200" dirty="0" err="1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Approximately</a:t>
                      </a:r>
                      <a:r>
                        <a:rPr lang="pt-BR" sz="1300" b="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9,500 dedicated professionals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47958">
                <a:tc>
                  <a:txBody>
                    <a:bodyPr/>
                    <a:lstStyle/>
                    <a:p>
                      <a:pPr lvl="0" algn="r" defTabSz="84455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r>
                        <a:rPr lang="pt-BR" sz="1200" b="1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Operational Coverage</a:t>
                      </a:r>
                      <a:endParaRPr lang="pt-BR" sz="1200" b="1" kern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711200" rtl="0" eaLnBrk="1" fontAlgn="auto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00" kern="1200" dirty="0" smtClean="0">
                          <a:latin typeface="Arial" pitchFamily="34" charset="0"/>
                          <a:cs typeface="Arial" pitchFamily="34" charset="0"/>
                        </a:rPr>
                        <a:t> Domestic: More than 96% of Brazil´s GDP</a:t>
                      </a:r>
                    </a:p>
                    <a:p>
                      <a:pPr marL="0" marR="0" lvl="1" indent="0" algn="l" defTabSz="711200" rtl="0" eaLnBrk="1" fontAlgn="auto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00" kern="1200" dirty="0" smtClean="0">
                          <a:latin typeface="Arial" pitchFamily="34" charset="0"/>
                          <a:cs typeface="Arial" pitchFamily="34" charset="0"/>
                        </a:rPr>
                        <a:t> International: More than 220 countries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16871">
                <a:tc>
                  <a:txBody>
                    <a:bodyPr/>
                    <a:lstStyle/>
                    <a:p>
                      <a:pPr lvl="0" algn="r" defTabSz="8890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r>
                        <a:rPr lang="pt-BR" sz="1200" b="1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Sales Coverage</a:t>
                      </a:r>
                      <a:endParaRPr lang="pt-BR" sz="1200" b="1" kern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defTabSz="71120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</a:pPr>
                      <a:r>
                        <a:rPr lang="pt-BR" sz="1300" kern="1200" dirty="0" smtClean="0">
                          <a:latin typeface="Arial" pitchFamily="34" charset="0"/>
                          <a:cs typeface="Arial" pitchFamily="34" charset="0"/>
                        </a:rPr>
                        <a:t>Most cities nationwide: More</a:t>
                      </a:r>
                      <a:r>
                        <a:rPr lang="pt-BR" sz="1300" kern="12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pt-BR" sz="1300" kern="1200" baseline="0" dirty="0" err="1" smtClean="0">
                          <a:latin typeface="Arial" pitchFamily="34" charset="0"/>
                          <a:cs typeface="Arial" pitchFamily="34" charset="0"/>
                        </a:rPr>
                        <a:t>than</a:t>
                      </a:r>
                      <a:r>
                        <a:rPr lang="pt-BR" sz="1300" kern="1200" dirty="0" smtClean="0">
                          <a:latin typeface="Arial" pitchFamily="34" charset="0"/>
                          <a:cs typeface="Arial" pitchFamily="34" charset="0"/>
                        </a:rPr>
                        <a:t> 5,300 cities</a:t>
                      </a:r>
                      <a:endParaRPr lang="pt-BR" sz="1300" kern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47958">
                <a:tc>
                  <a:txBody>
                    <a:bodyPr/>
                    <a:lstStyle/>
                    <a:p>
                      <a:pPr lvl="0" algn="r" defTabSz="8890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r>
                        <a:rPr lang="pt-BR" sz="1200" b="1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Fleet</a:t>
                      </a:r>
                      <a:endParaRPr lang="pt-BR" sz="1200" b="1" kern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defTabSz="71120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</a:pPr>
                      <a:r>
                        <a:rPr lang="pt-BR" sz="1300" kern="1200" dirty="0" smtClean="0">
                          <a:latin typeface="Arial" pitchFamily="34" charset="0"/>
                          <a:cs typeface="Arial" pitchFamily="34" charset="0"/>
                        </a:rPr>
                        <a:t> 2 dedicated aircrafts (MD-11 and B-727)</a:t>
                      </a:r>
                    </a:p>
                    <a:p>
                      <a:pPr marL="0" lvl="1" defTabSz="71120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</a:pPr>
                      <a:r>
                        <a:rPr lang="pt-BR" sz="1300" kern="1200" dirty="0" smtClean="0">
                          <a:latin typeface="Arial" pitchFamily="34" charset="0"/>
                          <a:cs typeface="Arial" pitchFamily="34" charset="0"/>
                        </a:rPr>
                        <a:t> More</a:t>
                      </a:r>
                      <a:r>
                        <a:rPr lang="pt-BR" sz="1300" kern="12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pt-BR" sz="1300" kern="1200" baseline="0" dirty="0" err="1" smtClean="0">
                          <a:latin typeface="Arial" pitchFamily="34" charset="0"/>
                          <a:cs typeface="Arial" pitchFamily="34" charset="0"/>
                        </a:rPr>
                        <a:t>than</a:t>
                      </a:r>
                      <a:r>
                        <a:rPr lang="pt-BR" sz="1300" kern="1200" dirty="0" smtClean="0">
                          <a:latin typeface="Arial" pitchFamily="34" charset="0"/>
                          <a:cs typeface="Arial" pitchFamily="34" charset="0"/>
                        </a:rPr>
                        <a:t> 920 ground vehicles and trailers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16871">
                <a:tc>
                  <a:txBody>
                    <a:bodyPr/>
                    <a:lstStyle/>
                    <a:p>
                      <a:pPr lvl="0" algn="r" defTabSz="8890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r>
                        <a:rPr lang="pt-BR" sz="1200" b="1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Retail Network</a:t>
                      </a:r>
                      <a:endParaRPr lang="pt-BR" sz="1200" b="1" kern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711200" rtl="0" eaLnBrk="1" fontAlgn="auto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00" kern="1200" dirty="0" smtClean="0">
                          <a:latin typeface="Arial" pitchFamily="34" charset="0"/>
                          <a:cs typeface="Arial" pitchFamily="34" charset="0"/>
                        </a:rPr>
                        <a:t>More</a:t>
                      </a:r>
                      <a:r>
                        <a:rPr lang="pt-BR" sz="1300" kern="12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pt-BR" sz="1300" kern="1200" baseline="0" dirty="0" err="1" smtClean="0">
                          <a:latin typeface="Arial" pitchFamily="34" charset="0"/>
                          <a:cs typeface="Arial" pitchFamily="34" charset="0"/>
                        </a:rPr>
                        <a:t>than</a:t>
                      </a:r>
                      <a:r>
                        <a:rPr lang="pt-BR" sz="1300" kern="1200" dirty="0" smtClean="0">
                          <a:latin typeface="Arial" pitchFamily="34" charset="0"/>
                          <a:cs typeface="Arial" pitchFamily="34" charset="0"/>
                        </a:rPr>
                        <a:t> 84 authorized shipping centers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28287">
                <a:tc>
                  <a:txBody>
                    <a:bodyPr/>
                    <a:lstStyle/>
                    <a:p>
                      <a:pPr lvl="0" algn="r" defTabSz="8890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r>
                        <a:rPr lang="pt-BR" sz="1200" b="1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Flight Gateway</a:t>
                      </a:r>
                      <a:endParaRPr lang="pt-BR" sz="1200" b="1" kern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algn="l" defTabSz="711200" rtl="0" eaLnBrk="1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</a:pPr>
                      <a:r>
                        <a:rPr lang="pt-BR" sz="1300" kern="1200" dirty="0" smtClean="0">
                          <a:latin typeface="Arial" pitchFamily="34" charset="0"/>
                          <a:cs typeface="Arial" pitchFamily="34" charset="0"/>
                        </a:rPr>
                        <a:t>VCP </a:t>
                      </a:r>
                      <a:endParaRPr lang="pt-PT" sz="1300" b="0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17575">
                <a:tc>
                  <a:txBody>
                    <a:bodyPr/>
                    <a:lstStyle/>
                    <a:p>
                      <a:pPr lvl="0" algn="r" defTabSz="8890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r>
                        <a:rPr lang="pt-BR" sz="1200" b="1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Daily Flights</a:t>
                      </a:r>
                      <a:endParaRPr lang="pt-BR" sz="1200" b="1" kern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711200" rtl="0" eaLnBrk="1" fontAlgn="auto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kern="1200" dirty="0" smtClean="0">
                          <a:latin typeface="Arial" pitchFamily="34" charset="0"/>
                          <a:cs typeface="Arial" pitchFamily="34" charset="0"/>
                        </a:rPr>
                        <a:t>5 flights per week to Memphis to connect to its </a:t>
                      </a:r>
                      <a:br>
                        <a:rPr lang="pt-BR" sz="1200" kern="1200" dirty="0" smtClean="0"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lang="pt-BR" sz="1200" kern="1200" dirty="0" smtClean="0">
                          <a:latin typeface="Arial" pitchFamily="34" charset="0"/>
                          <a:cs typeface="Arial" pitchFamily="34" charset="0"/>
                        </a:rPr>
                        <a:t>global network; 5 flights per week to Buenos Aires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47958">
                <a:tc>
                  <a:txBody>
                    <a:bodyPr/>
                    <a:lstStyle/>
                    <a:p>
                      <a:pPr lvl="0" algn="r" defTabSz="8001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Warehouses</a:t>
                      </a:r>
                      <a:endParaRPr lang="pt-BR" sz="1200" b="1" kern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algn="l" defTabSz="711200" rtl="0" eaLnBrk="1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</a:pPr>
                      <a:r>
                        <a:rPr lang="pt-PT" sz="1300" b="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700,000</a:t>
                      </a:r>
                      <a:r>
                        <a:rPr lang="pt-PT" sz="1300" b="0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m2</a:t>
                      </a:r>
                      <a:endParaRPr lang="pt-PT" sz="1300" b="0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47958">
                <a:tc>
                  <a:txBody>
                    <a:bodyPr/>
                    <a:lstStyle/>
                    <a:p>
                      <a:pPr lvl="0" algn="r" defTabSz="8001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Ground</a:t>
                      </a:r>
                      <a:endParaRPr lang="pt-BR" sz="1200" b="1" kern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defTabSz="62230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</a:pPr>
                      <a:r>
                        <a:rPr lang="pt-BR" sz="1300" kern="1200" dirty="0" smtClean="0">
                          <a:latin typeface="Arial" pitchFamily="34" charset="0"/>
                          <a:cs typeface="Arial" pitchFamily="34" charset="0"/>
                        </a:rPr>
                        <a:t>Approximately 50 branches</a:t>
                      </a:r>
                    </a:p>
                    <a:p>
                      <a:pPr marL="0" lvl="1" defTabSz="62230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</a:pPr>
                      <a:r>
                        <a:rPr lang="pt-BR" sz="1300" kern="1200" dirty="0" smtClean="0">
                          <a:latin typeface="Arial" pitchFamily="34" charset="0"/>
                          <a:cs typeface="Arial" pitchFamily="34" charset="0"/>
                        </a:rPr>
                        <a:t>145 distribution points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6871">
                <a:tc>
                  <a:txBody>
                    <a:bodyPr/>
                    <a:lstStyle/>
                    <a:p>
                      <a:pPr lvl="0" algn="r" defTabSz="8890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r>
                        <a:rPr lang="pt-BR" sz="1200" b="1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Expansion</a:t>
                      </a:r>
                      <a:endParaRPr lang="pt-BR" sz="1200" b="1" kern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711200" rtl="0" eaLnBrk="1" fontAlgn="auto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00" dirty="0" smtClean="0">
                          <a:latin typeface="Arial" pitchFamily="34" charset="0"/>
                          <a:cs typeface="Arial" pitchFamily="34" charset="0"/>
                        </a:rPr>
                        <a:t>Rapidão Cometa acquisition in July 2012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Retângulo 3"/>
          <p:cNvSpPr>
            <a:spLocks noChangeArrowheads="1"/>
          </p:cNvSpPr>
          <p:nvPr/>
        </p:nvSpPr>
        <p:spPr bwMode="auto">
          <a:xfrm>
            <a:off x="152400" y="298450"/>
            <a:ext cx="70866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sz="2500" b="1" dirty="0" smtClean="0">
                <a:solidFill>
                  <a:srgbClr val="4D148C"/>
                </a:solidFill>
                <a:latin typeface="Arial" pitchFamily="34" charset="0"/>
                <a:cs typeface="Arial" pitchFamily="34" charset="0"/>
              </a:rPr>
              <a:t>FedEx Brazil </a:t>
            </a:r>
            <a:r>
              <a:rPr lang="en-US" sz="2500" b="1" dirty="0">
                <a:solidFill>
                  <a:srgbClr val="4D148C"/>
                </a:solidFill>
                <a:latin typeface="Arial" pitchFamily="34" charset="0"/>
                <a:cs typeface="Arial" pitchFamily="34" charset="0"/>
              </a:rPr>
              <a:t>Fast Facts</a:t>
            </a:r>
          </a:p>
        </p:txBody>
      </p:sp>
    </p:spTree>
    <p:extLst>
      <p:ext uri="{BB962C8B-B14F-4D97-AF65-F5344CB8AC3E}">
        <p14:creationId xmlns:p14="http://schemas.microsoft.com/office/powerpoint/2010/main" val="17365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25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" presetClass="entr" presetSubtype="8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Z:\Criação\Jobs 2012\Brasil\FedEx\PNG\S15_Lean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000" t="34400" r="-24800"/>
          <a:stretch>
            <a:fillRect/>
          </a:stretch>
        </p:blipFill>
        <p:spPr bwMode="auto">
          <a:xfrm>
            <a:off x="2000250" y="2171700"/>
            <a:ext cx="9505950" cy="4686300"/>
          </a:xfrm>
          <a:prstGeom prst="rect">
            <a:avLst/>
          </a:prstGeom>
          <a:noFill/>
        </p:spPr>
      </p:pic>
      <p:pic>
        <p:nvPicPr>
          <p:cNvPr id="5123" name="Picture 3" descr="Z:\Criação\Jobs 2012\Brasil\FedEx\PNG\S15_Lean_1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302738">
            <a:off x="704850" y="1339850"/>
            <a:ext cx="8153400" cy="5141172"/>
          </a:xfrm>
          <a:prstGeom prst="rect">
            <a:avLst/>
          </a:prstGeom>
          <a:noFill/>
        </p:spPr>
      </p:pic>
      <p:pic>
        <p:nvPicPr>
          <p:cNvPr id="17" name="Imagem 16" descr="S15_MM_2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733425"/>
            <a:ext cx="4644571" cy="685800"/>
          </a:xfrm>
          <a:prstGeom prst="rect">
            <a:avLst/>
          </a:prstGeom>
        </p:spPr>
      </p:pic>
      <p:pic>
        <p:nvPicPr>
          <p:cNvPr id="14" name="Imagem 13" descr="S15_MM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76200"/>
            <a:ext cx="9144000" cy="838200"/>
          </a:xfrm>
          <a:prstGeom prst="rect">
            <a:avLst/>
          </a:prstGeom>
        </p:spPr>
      </p:pic>
      <p:sp>
        <p:nvSpPr>
          <p:cNvPr id="10" name="Retângulo 3"/>
          <p:cNvSpPr>
            <a:spLocks noChangeArrowheads="1"/>
          </p:cNvSpPr>
          <p:nvPr/>
        </p:nvSpPr>
        <p:spPr bwMode="auto">
          <a:xfrm>
            <a:off x="152400" y="298450"/>
            <a:ext cx="7086600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sz="2500" b="1" dirty="0" smtClean="0">
                <a:solidFill>
                  <a:srgbClr val="4D148C"/>
                </a:solidFill>
                <a:latin typeface="Arial" pitchFamily="34" charset="0"/>
                <a:cs typeface="Arial" pitchFamily="34" charset="0"/>
              </a:rPr>
              <a:t>FedEx Brazil – International</a:t>
            </a:r>
          </a:p>
        </p:txBody>
      </p:sp>
      <p:sp>
        <p:nvSpPr>
          <p:cNvPr id="11" name="Retângulo 6"/>
          <p:cNvSpPr>
            <a:spLocks noChangeArrowheads="1"/>
          </p:cNvSpPr>
          <p:nvPr/>
        </p:nvSpPr>
        <p:spPr bwMode="auto">
          <a:xfrm>
            <a:off x="152400" y="845713"/>
            <a:ext cx="3080523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90000"/>
              </a:lnSpc>
              <a:spcAft>
                <a:spcPts val="300"/>
              </a:spcAft>
            </a:pPr>
            <a:r>
              <a:rPr lang="pt-BR" sz="2400" b="1" dirty="0" smtClean="0">
                <a:solidFill>
                  <a:schemeClr val="bg1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Worldwide Linehaul</a:t>
            </a:r>
          </a:p>
        </p:txBody>
      </p:sp>
      <p:pic>
        <p:nvPicPr>
          <p:cNvPr id="3076" name="Picture 4" descr="Z:\Criação\Jobs 2012\Brasil\FedEx\PNG\S15_MM_3_.png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906214" y="2171700"/>
            <a:ext cx="2237785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6736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2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 descr="S16_MM_4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981325" y="752475"/>
            <a:ext cx="5705475" cy="666750"/>
          </a:xfrm>
          <a:prstGeom prst="rect">
            <a:avLst/>
          </a:prstGeom>
        </p:spPr>
      </p:pic>
      <p:sp>
        <p:nvSpPr>
          <p:cNvPr id="17" name="Retângulo 3"/>
          <p:cNvSpPr>
            <a:spLocks noChangeArrowheads="1"/>
          </p:cNvSpPr>
          <p:nvPr/>
        </p:nvSpPr>
        <p:spPr bwMode="auto">
          <a:xfrm>
            <a:off x="152400" y="298450"/>
            <a:ext cx="7086600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sz="2500" b="1" dirty="0" smtClean="0">
                <a:solidFill>
                  <a:srgbClr val="4D148C"/>
                </a:solidFill>
                <a:latin typeface="Arial" pitchFamily="34" charset="0"/>
                <a:cs typeface="Arial" pitchFamily="34" charset="0"/>
              </a:rPr>
              <a:t>FedEx Brazil – International</a:t>
            </a:r>
          </a:p>
        </p:txBody>
      </p:sp>
      <p:sp>
        <p:nvSpPr>
          <p:cNvPr id="19" name="Retângulo 6"/>
          <p:cNvSpPr>
            <a:spLocks noChangeArrowheads="1"/>
          </p:cNvSpPr>
          <p:nvPr/>
        </p:nvSpPr>
        <p:spPr bwMode="auto">
          <a:xfrm>
            <a:off x="4010025" y="855238"/>
            <a:ext cx="3693447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90000"/>
              </a:lnSpc>
              <a:spcAft>
                <a:spcPts val="300"/>
              </a:spcAft>
            </a:pPr>
            <a:r>
              <a:rPr lang="pt-BR" sz="2400" b="1" dirty="0" smtClean="0">
                <a:solidFill>
                  <a:schemeClr val="bg1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South America Linehaul</a:t>
            </a:r>
          </a:p>
        </p:txBody>
      </p:sp>
      <p:pic>
        <p:nvPicPr>
          <p:cNvPr id="20" name="Imagem 19" descr="S15_MM_2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733425"/>
            <a:ext cx="4644571" cy="685800"/>
          </a:xfrm>
          <a:prstGeom prst="rect">
            <a:avLst/>
          </a:prstGeom>
        </p:spPr>
      </p:pic>
      <p:pic>
        <p:nvPicPr>
          <p:cNvPr id="21" name="Imagem 20" descr="S15_MM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76200"/>
            <a:ext cx="9144000" cy="838200"/>
          </a:xfrm>
          <a:prstGeom prst="rect">
            <a:avLst/>
          </a:prstGeom>
        </p:spPr>
      </p:pic>
      <p:sp>
        <p:nvSpPr>
          <p:cNvPr id="22" name="Retângulo 3"/>
          <p:cNvSpPr>
            <a:spLocks noChangeArrowheads="1"/>
          </p:cNvSpPr>
          <p:nvPr/>
        </p:nvSpPr>
        <p:spPr bwMode="auto">
          <a:xfrm>
            <a:off x="152400" y="298450"/>
            <a:ext cx="7086600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sz="2500" b="1" dirty="0" smtClean="0">
                <a:solidFill>
                  <a:srgbClr val="4D148C"/>
                </a:solidFill>
                <a:latin typeface="Arial" pitchFamily="34" charset="0"/>
                <a:cs typeface="Arial" pitchFamily="34" charset="0"/>
              </a:rPr>
              <a:t>FedEx Brazil – International</a:t>
            </a:r>
          </a:p>
        </p:txBody>
      </p:sp>
      <p:sp>
        <p:nvSpPr>
          <p:cNvPr id="23" name="Retângulo 6"/>
          <p:cNvSpPr>
            <a:spLocks noChangeArrowheads="1"/>
          </p:cNvSpPr>
          <p:nvPr/>
        </p:nvSpPr>
        <p:spPr bwMode="auto">
          <a:xfrm>
            <a:off x="152400" y="845713"/>
            <a:ext cx="3557192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90000"/>
              </a:lnSpc>
              <a:spcAft>
                <a:spcPts val="300"/>
              </a:spcAft>
            </a:pPr>
            <a:r>
              <a:rPr lang="pt-BR" sz="2400" b="1" dirty="0" smtClean="0">
                <a:solidFill>
                  <a:schemeClr val="bg1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Latin America Linehaul</a:t>
            </a:r>
          </a:p>
        </p:txBody>
      </p:sp>
      <p:pic>
        <p:nvPicPr>
          <p:cNvPr id="25" name="Imagem 24" descr="S16_MM_2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419225"/>
            <a:ext cx="8341647" cy="5438775"/>
          </a:xfrm>
          <a:prstGeom prst="rect">
            <a:avLst/>
          </a:prstGeom>
        </p:spPr>
      </p:pic>
      <p:grpSp>
        <p:nvGrpSpPr>
          <p:cNvPr id="2" name="Grupo 33"/>
          <p:cNvGrpSpPr/>
          <p:nvPr/>
        </p:nvGrpSpPr>
        <p:grpSpPr>
          <a:xfrm>
            <a:off x="4124325" y="1419225"/>
            <a:ext cx="5019675" cy="5438775"/>
            <a:chOff x="4124325" y="1419225"/>
            <a:chExt cx="5019675" cy="5438775"/>
          </a:xfrm>
        </p:grpSpPr>
        <p:pic>
          <p:nvPicPr>
            <p:cNvPr id="27" name="Imagem 26" descr="S16_MM_3.png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124325" y="1419225"/>
              <a:ext cx="5019675" cy="5438775"/>
            </a:xfrm>
            <a:prstGeom prst="rect">
              <a:avLst/>
            </a:prstGeom>
          </p:spPr>
        </p:pic>
        <p:pic>
          <p:nvPicPr>
            <p:cNvPr id="26" name="Imagem 25" descr="S16_MM_3.png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096000" y="5710237"/>
              <a:ext cx="390525" cy="485775"/>
            </a:xfrm>
            <a:prstGeom prst="rect">
              <a:avLst/>
            </a:prstGeom>
          </p:spPr>
        </p:pic>
        <p:sp>
          <p:nvSpPr>
            <p:cNvPr id="31" name="TextBox 4"/>
            <p:cNvSpPr txBox="1"/>
            <p:nvPr/>
          </p:nvSpPr>
          <p:spPr>
            <a:xfrm>
              <a:off x="6370223" y="5748337"/>
              <a:ext cx="83067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 smtClean="0">
                  <a:latin typeface="Arial" pitchFamily="34" charset="0"/>
                  <a:cs typeface="Arial" pitchFamily="34" charset="0"/>
                </a:rPr>
                <a:t>FedEx MD-11</a:t>
              </a:r>
              <a:endParaRPr lang="en-US" sz="8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TextBox 4"/>
            <p:cNvSpPr txBox="1"/>
            <p:nvPr/>
          </p:nvSpPr>
          <p:spPr>
            <a:xfrm>
              <a:off x="6370223" y="5856059"/>
              <a:ext cx="69602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 smtClean="0">
                  <a:latin typeface="Arial" pitchFamily="34" charset="0"/>
                  <a:cs typeface="Arial" pitchFamily="34" charset="0"/>
                </a:rPr>
                <a:t>FedEx 727</a:t>
              </a:r>
              <a:endParaRPr lang="en-US" sz="8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3" name="TextBox 4"/>
            <p:cNvSpPr txBox="1"/>
            <p:nvPr/>
          </p:nvSpPr>
          <p:spPr>
            <a:xfrm>
              <a:off x="6370223" y="5980568"/>
              <a:ext cx="5229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 smtClean="0">
                  <a:latin typeface="Arial" pitchFamily="34" charset="0"/>
                  <a:cs typeface="Arial" pitchFamily="34" charset="0"/>
                </a:rPr>
                <a:t>Feeder</a:t>
              </a:r>
              <a:endParaRPr lang="en-US" sz="800" b="1" dirty="0"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24" name="Imagem 23" descr="S16_MM.pn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34175" y="914400"/>
            <a:ext cx="2409825" cy="5943600"/>
          </a:xfrm>
          <a:prstGeom prst="rect">
            <a:avLst/>
          </a:prstGeom>
        </p:spPr>
      </p:pic>
      <p:pic>
        <p:nvPicPr>
          <p:cNvPr id="29" name="Imagem 28" descr="S15_MM_2.pn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500" t="30000" r="833" b="1111"/>
          <a:stretch>
            <a:fillRect/>
          </a:stretch>
        </p:blipFill>
        <p:spPr>
          <a:xfrm>
            <a:off x="4419600" y="2133600"/>
            <a:ext cx="4724400" cy="4724400"/>
          </a:xfrm>
          <a:prstGeom prst="rect">
            <a:avLst/>
          </a:prstGeom>
        </p:spPr>
      </p:pic>
      <p:sp>
        <p:nvSpPr>
          <p:cNvPr id="30" name="TextBox 4"/>
          <p:cNvSpPr txBox="1"/>
          <p:nvPr/>
        </p:nvSpPr>
        <p:spPr>
          <a:xfrm>
            <a:off x="4925941" y="6522726"/>
            <a:ext cx="26853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PRIVILEGED AND CONFIDENTIAL – DO NOT COPY</a:t>
            </a:r>
            <a:endParaRPr lang="en-US" sz="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5723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2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2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FedEx_Express">
  <a:themeElements>
    <a:clrScheme name="FedEx Orange">
      <a:dk1>
        <a:sysClr val="windowText" lastClr="000000"/>
      </a:dk1>
      <a:lt1>
        <a:sysClr val="window" lastClr="FFFFFF"/>
      </a:lt1>
      <a:dk2>
        <a:srgbClr val="4D148C"/>
      </a:dk2>
      <a:lt2>
        <a:srgbClr val="D1D3D4"/>
      </a:lt2>
      <a:accent1>
        <a:srgbClr val="F47920"/>
      </a:accent1>
      <a:accent2>
        <a:srgbClr val="999999"/>
      </a:accent2>
      <a:accent3>
        <a:srgbClr val="666666"/>
      </a:accent3>
      <a:accent4>
        <a:srgbClr val="D1D3D4"/>
      </a:accent4>
      <a:accent5>
        <a:srgbClr val="808285"/>
      </a:accent5>
      <a:accent6>
        <a:srgbClr val="3B3B3B"/>
      </a:accent6>
      <a:hlink>
        <a:srgbClr val="4D148C"/>
      </a:hlink>
      <a:folHlink>
        <a:srgbClr val="999999"/>
      </a:folHlink>
    </a:clrScheme>
    <a:fontScheme name="FedEx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Office Theme">
  <a:themeElements>
    <a:clrScheme name="Custom 2">
      <a:dk1>
        <a:srgbClr val="4D148C"/>
      </a:dk1>
      <a:lt1>
        <a:srgbClr val="FFFFFF"/>
      </a:lt1>
      <a:dk2>
        <a:srgbClr val="646E73"/>
      </a:dk2>
      <a:lt2>
        <a:srgbClr val="EEECE1"/>
      </a:lt2>
      <a:accent1>
        <a:srgbClr val="FF6600"/>
      </a:accent1>
      <a:accent2>
        <a:srgbClr val="999999"/>
      </a:accent2>
      <a:accent3>
        <a:srgbClr val="646E73"/>
      </a:accent3>
      <a:accent4>
        <a:srgbClr val="A88FC2"/>
      </a:accent4>
      <a:accent5>
        <a:srgbClr val="FFC69E"/>
      </a:accent5>
      <a:accent6>
        <a:srgbClr val="FFAC6A"/>
      </a:accent6>
      <a:hlink>
        <a:srgbClr val="FF6600"/>
      </a:hlink>
      <a:folHlink>
        <a:srgbClr val="EB93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384AD552F2D84E84FC303C029E8C69" ma:contentTypeVersion="0" ma:contentTypeDescription="Create a new document." ma:contentTypeScope="" ma:versionID="fb56a946f598db1f630c894f9f4a8f1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DEA4695-F031-4469-A1E0-D14AE33A4F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7CC8DD0-2F4B-40DB-B48D-EBC18E1CC2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C762646-DE1E-4E4E-B54E-5504E4AFF8E1}">
  <ds:schemaRefs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8771</TotalTime>
  <Words>1300</Words>
  <Application>Microsoft Office PowerPoint</Application>
  <PresentationFormat>全屏显示(4:3)</PresentationFormat>
  <Paragraphs>317</Paragraphs>
  <Slides>26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5</vt:i4>
      </vt:variant>
      <vt:variant>
        <vt:lpstr>幻灯片标题</vt:lpstr>
      </vt:variant>
      <vt:variant>
        <vt:i4>26</vt:i4>
      </vt:variant>
    </vt:vector>
  </HeadingPairs>
  <TitlesOfParts>
    <vt:vector size="31" baseType="lpstr">
      <vt:lpstr>Office Theme</vt:lpstr>
      <vt:lpstr>FedEx_Express</vt:lpstr>
      <vt:lpstr>1_Office Theme</vt:lpstr>
      <vt:lpstr>2_Office Theme</vt:lpstr>
      <vt:lpstr>Default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声明：</vt:lpstr>
    </vt:vector>
  </TitlesOfParts>
  <Company>Unboundary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Jenn Graham</dc:creator>
  <cp:lastModifiedBy>Microsoft</cp:lastModifiedBy>
  <cp:revision>431</cp:revision>
  <cp:lastPrinted>2013-09-10T15:40:50Z</cp:lastPrinted>
  <dcterms:created xsi:type="dcterms:W3CDTF">2013-09-19T13:56:21Z</dcterms:created>
  <dcterms:modified xsi:type="dcterms:W3CDTF">2018-01-05T05:36:22Z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0x010100C6384AD552F2D84E84FC303C029E8C69</vt:lpwstr>
  </property>
</Properties>
</file>